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cps.instructure.com/courses/1383959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dirty="0"/>
              <a:t>BOLD Science Meeting 4-28-2021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Dr. Patricia (Pat) Thomas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1BCC-6311-428C-AD13-D8CDF2F2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8AB20-5913-490A-ACBA-394DA5EA1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a gap assessment test (30 questions) that I can place on our BOLD site for science.</a:t>
            </a:r>
          </a:p>
          <a:p>
            <a:r>
              <a:rPr lang="en-US" dirty="0">
                <a:hlinkClick r:id="rId2"/>
              </a:rPr>
              <a:t>https://ocps.instructure.com/courses/1383959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CE943-11C0-44D7-A292-E8BBAE8F8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Middle School</a:t>
            </a:r>
          </a:p>
        </p:txBody>
      </p:sp>
    </p:spTree>
    <p:extLst>
      <p:ext uri="{BB962C8B-B14F-4D97-AF65-F5344CB8AC3E}">
        <p14:creationId xmlns:p14="http://schemas.microsoft.com/office/powerpoint/2010/main" val="54678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Last Meeting for this year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DBA’s</a:t>
            </a:r>
          </a:p>
          <a:p>
            <a:r>
              <a:rPr lang="en-US" dirty="0">
                <a:solidFill>
                  <a:srgbClr val="FFFFFF"/>
                </a:solidFill>
              </a:rPr>
              <a:t>Ideas of your best way to accomplish this.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D0B5-C08F-4A25-9528-596940F8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FCAT Content Focus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FE23A-76DF-4620-8095-8216BE416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664" y="317250"/>
            <a:ext cx="5928344" cy="3705215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605D49-C23B-41FD-B2CA-5887FA623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r>
              <a:rPr lang="en-US" dirty="0"/>
              <a:t>Nature of Science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5393C-54BE-47A1-ADB4-B96C99CAA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666" y="4022465"/>
            <a:ext cx="6104342" cy="162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8FDFB-8819-4F11-94CC-C9B901C3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FCAT Content Focus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B1BF2E-592A-4290-81FF-B3AB42872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33" y="179851"/>
            <a:ext cx="5927725" cy="270050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7DCD0-1C8E-48BD-947B-6C7173BD7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Earth Science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DEA36-F5A0-4C5E-BEB8-0641F9A20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332" y="2880358"/>
            <a:ext cx="5927725" cy="31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7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10B9-03F2-4931-A368-11A0BC34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FCAT Content Focus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AB3D6E-91A7-4002-B27E-18BDBDA03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6853" y="421122"/>
            <a:ext cx="5927725" cy="28244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D85FE-1D8A-40AF-9737-666301132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Physical Science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6740F4-B629-4C2A-A22C-F700D01DA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852" y="3245617"/>
            <a:ext cx="6011228" cy="21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7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E2642-EF1E-48D3-B253-7F0265127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FCAT Content Focus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553F82-9BB4-4760-BA10-5DB78448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694" y="-21286"/>
            <a:ext cx="5927725" cy="290164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F195D-C42F-4FDD-9D54-114FC1641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Life Science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CAEE28-010E-4563-9B60-EF1BFDF0F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694" y="2880358"/>
            <a:ext cx="6056466" cy="3064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6A1556-02FD-459B-9609-D864F91C5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694" y="5944864"/>
            <a:ext cx="5927725" cy="10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2920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{89D82B19-CB09-47A1-8004-8A0FDEC69D01}tf56160789_win32</Template>
  <TotalTime>56</TotalTime>
  <Words>91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Bookman Old Style</vt:lpstr>
      <vt:lpstr>Calibri</vt:lpstr>
      <vt:lpstr>Franklin Gothic Book</vt:lpstr>
      <vt:lpstr>1_RetrospectVTI</vt:lpstr>
      <vt:lpstr>BOLD Science Meeting 4-28-2021</vt:lpstr>
      <vt:lpstr>Gap Assessments</vt:lpstr>
      <vt:lpstr>Last Meeting for this year</vt:lpstr>
      <vt:lpstr>8th Grade FCAT Content Focus </vt:lpstr>
      <vt:lpstr>8th Grade FCAT Content Focus </vt:lpstr>
      <vt:lpstr>8th Grade FCAT Content Focus </vt:lpstr>
      <vt:lpstr>8th Grade FCAT Content Focus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BOLD Science Meeting 4-28-2021</dc:title>
  <dc:creator>pathebat24@gmail.com</dc:creator>
  <cp:lastModifiedBy>pathebat24@gmail.com</cp:lastModifiedBy>
  <cp:revision>6</cp:revision>
  <dcterms:created xsi:type="dcterms:W3CDTF">2021-04-28T14:12:16Z</dcterms:created>
  <dcterms:modified xsi:type="dcterms:W3CDTF">2021-04-28T15:15:53Z</dcterms:modified>
</cp:coreProperties>
</file>