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Comfortaa" panose="020B0604020202020204" charset="0"/>
      <p:regular r:id="rId8"/>
      <p:bold r:id="rId9"/>
    </p:embeddedFont>
    <p:embeddedFont>
      <p:font typeface="Questrial" panose="020B0604020202020204" charset="0"/>
      <p:regular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C3C040-FFC2-49CF-9B3B-AE40F86CC313}">
  <a:tblStyle styleId="{CDC3C040-FFC2-49CF-9B3B-AE40F86CC3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3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e298e19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ae298e19e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e298e19e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ae298e19eb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e298e19e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ae298e19eb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e298e19e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ae298e19eb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e298e19e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ae298e19eb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5.xml"/><Relationship Id="rId4" Type="http://schemas.openxmlformats.org/officeDocument/2006/relationships/image" Target="../media/image2.png"/><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121650" y="1300"/>
            <a:ext cx="8900700" cy="5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400" b="1" u="sng" dirty="0" smtClean="0">
                <a:solidFill>
                  <a:schemeClr val="dk1"/>
                </a:solidFill>
                <a:latin typeface="Questrial"/>
                <a:ea typeface="Questrial"/>
                <a:cs typeface="Questrial"/>
                <a:sym typeface="Questrial"/>
              </a:rPr>
              <a:t>Ms. Garsh’s Student House </a:t>
            </a:r>
            <a:r>
              <a:rPr lang="en" sz="2400" b="1" u="sng" dirty="0">
                <a:solidFill>
                  <a:schemeClr val="dk1"/>
                </a:solidFill>
                <a:latin typeface="Questrial"/>
                <a:ea typeface="Questrial"/>
                <a:cs typeface="Questrial"/>
                <a:sym typeface="Questrial"/>
              </a:rPr>
              <a:t>Points</a:t>
            </a:r>
            <a:endParaRPr sz="2400" b="1" i="0" u="sng" strike="noStrike" cap="none" dirty="0">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1500"/>
              <a:buFont typeface="Arial"/>
              <a:buNone/>
            </a:pPr>
            <a:endParaRPr sz="100" i="0" u="none" strike="noStrike" cap="none" dirty="0">
              <a:solidFill>
                <a:schemeClr val="dk1"/>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1400"/>
              <a:buFont typeface="Arial"/>
              <a:buNone/>
            </a:pPr>
            <a:endParaRPr sz="1300" i="0" u="none" strike="noStrike" cap="none" dirty="0">
              <a:solidFill>
                <a:schemeClr val="dk1"/>
              </a:solidFill>
              <a:latin typeface="Questrial"/>
              <a:ea typeface="Questrial"/>
              <a:cs typeface="Questrial"/>
              <a:sym typeface="Questrial"/>
            </a:endParaRPr>
          </a:p>
        </p:txBody>
      </p:sp>
      <p:sp>
        <p:nvSpPr>
          <p:cNvPr id="55" name="Google Shape;55;p13">
            <a:hlinkClick r:id="" action="ppaction://hlinkshowjump?jump=firstslide"/>
          </p:cNvPr>
          <p:cNvSpPr txBox="1"/>
          <p:nvPr/>
        </p:nvSpPr>
        <p:spPr>
          <a:xfrm rot="-1449">
            <a:off x="8298125" y="4549351"/>
            <a:ext cx="711600" cy="4044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Questrial"/>
                <a:ea typeface="Questrial"/>
                <a:cs typeface="Questrial"/>
                <a:sym typeface="Questrial"/>
              </a:rPr>
              <a:t>Home</a:t>
            </a:r>
            <a:endParaRPr sz="1200" b="1" i="0" strike="noStrike" cap="none">
              <a:solidFill>
                <a:srgbClr val="000000"/>
              </a:solidFill>
              <a:latin typeface="Questrial"/>
              <a:ea typeface="Questrial"/>
              <a:cs typeface="Questrial"/>
              <a:sym typeface="Questrial"/>
            </a:endParaRPr>
          </a:p>
        </p:txBody>
      </p:sp>
      <p:pic>
        <p:nvPicPr>
          <p:cNvPr id="56" name="Google Shape;56;p13"/>
          <p:cNvPicPr preferRelativeResize="0"/>
          <p:nvPr/>
        </p:nvPicPr>
        <p:blipFill>
          <a:blip r:embed="rId3">
            <a:alphaModFix/>
          </a:blip>
          <a:stretch>
            <a:fillRect/>
          </a:stretch>
        </p:blipFill>
        <p:spPr>
          <a:xfrm>
            <a:off x="232650" y="573900"/>
            <a:ext cx="3510300" cy="2221410"/>
          </a:xfrm>
          <a:prstGeom prst="rect">
            <a:avLst/>
          </a:prstGeom>
          <a:noFill/>
          <a:ln>
            <a:noFill/>
          </a:ln>
        </p:spPr>
      </p:pic>
      <p:pic>
        <p:nvPicPr>
          <p:cNvPr id="57" name="Google Shape;57;p13"/>
          <p:cNvPicPr preferRelativeResize="0"/>
          <p:nvPr/>
        </p:nvPicPr>
        <p:blipFill>
          <a:blip r:embed="rId4">
            <a:alphaModFix/>
          </a:blip>
          <a:stretch>
            <a:fillRect/>
          </a:stretch>
        </p:blipFill>
        <p:spPr>
          <a:xfrm>
            <a:off x="3815975" y="590550"/>
            <a:ext cx="3494564" cy="2210300"/>
          </a:xfrm>
          <a:prstGeom prst="rect">
            <a:avLst/>
          </a:prstGeom>
          <a:noFill/>
          <a:ln>
            <a:noFill/>
          </a:ln>
        </p:spPr>
      </p:pic>
      <p:pic>
        <p:nvPicPr>
          <p:cNvPr id="58" name="Google Shape;58;p13"/>
          <p:cNvPicPr preferRelativeResize="0"/>
          <p:nvPr/>
        </p:nvPicPr>
        <p:blipFill>
          <a:blip r:embed="rId5">
            <a:alphaModFix/>
          </a:blip>
          <a:stretch>
            <a:fillRect/>
          </a:stretch>
        </p:blipFill>
        <p:spPr>
          <a:xfrm>
            <a:off x="240513" y="2856400"/>
            <a:ext cx="3494574" cy="2201611"/>
          </a:xfrm>
          <a:prstGeom prst="rect">
            <a:avLst/>
          </a:prstGeom>
          <a:noFill/>
          <a:ln>
            <a:noFill/>
          </a:ln>
        </p:spPr>
      </p:pic>
      <p:pic>
        <p:nvPicPr>
          <p:cNvPr id="59" name="Google Shape;59;p13"/>
          <p:cNvPicPr preferRelativeResize="0"/>
          <p:nvPr/>
        </p:nvPicPr>
        <p:blipFill>
          <a:blip r:embed="rId6">
            <a:alphaModFix/>
          </a:blip>
          <a:stretch>
            <a:fillRect/>
          </a:stretch>
        </p:blipFill>
        <p:spPr>
          <a:xfrm>
            <a:off x="3819425" y="2856400"/>
            <a:ext cx="3487696" cy="2201601"/>
          </a:xfrm>
          <a:prstGeom prst="rect">
            <a:avLst/>
          </a:prstGeom>
          <a:noFill/>
          <a:ln>
            <a:noFill/>
          </a:ln>
        </p:spPr>
      </p:pic>
      <p:sp>
        <p:nvSpPr>
          <p:cNvPr id="60" name="Google Shape;60;p13">
            <a:hlinkClick r:id="rId7" action="ppaction://hlinksldjump"/>
          </p:cNvPr>
          <p:cNvSpPr txBox="1"/>
          <p:nvPr/>
        </p:nvSpPr>
        <p:spPr>
          <a:xfrm>
            <a:off x="7592475" y="625050"/>
            <a:ext cx="1260900" cy="400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Questrial"/>
                <a:ea typeface="Questrial"/>
                <a:cs typeface="Questrial"/>
                <a:sym typeface="Questrial"/>
              </a:rPr>
              <a:t>Rosters</a:t>
            </a:r>
            <a:endParaRPr b="1">
              <a:latin typeface="Questrial"/>
              <a:ea typeface="Questrial"/>
              <a:cs typeface="Questrial"/>
              <a:sym typeface="Questrial"/>
            </a:endParaRPr>
          </a:p>
        </p:txBody>
      </p:sp>
      <p:sp>
        <p:nvSpPr>
          <p:cNvPr id="61" name="Google Shape;61;p13">
            <a:hlinkClick r:id="rId8" action="ppaction://hlinksldjump"/>
          </p:cNvPr>
          <p:cNvSpPr txBox="1"/>
          <p:nvPr/>
        </p:nvSpPr>
        <p:spPr>
          <a:xfrm>
            <a:off x="7592475" y="1188263"/>
            <a:ext cx="1260900" cy="400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Questrial"/>
                <a:ea typeface="Questrial"/>
                <a:cs typeface="Questrial"/>
                <a:sym typeface="Questrial"/>
              </a:rPr>
              <a:t>Points</a:t>
            </a:r>
            <a:endParaRPr b="1">
              <a:latin typeface="Questrial"/>
              <a:ea typeface="Questrial"/>
              <a:cs typeface="Questrial"/>
              <a:sym typeface="Questrial"/>
            </a:endParaRPr>
          </a:p>
        </p:txBody>
      </p:sp>
      <p:sp>
        <p:nvSpPr>
          <p:cNvPr id="62" name="Google Shape;62;p13">
            <a:hlinkClick r:id="rId9" action="ppaction://hlinksldjump"/>
          </p:cNvPr>
          <p:cNvSpPr txBox="1"/>
          <p:nvPr/>
        </p:nvSpPr>
        <p:spPr>
          <a:xfrm>
            <a:off x="7625675" y="1798225"/>
            <a:ext cx="1260900" cy="400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Questrial"/>
                <a:ea typeface="Questrial"/>
                <a:cs typeface="Questrial"/>
                <a:sym typeface="Questrial"/>
              </a:rPr>
              <a:t>Prizes</a:t>
            </a:r>
            <a:endParaRPr b="1">
              <a:latin typeface="Questrial"/>
              <a:ea typeface="Questrial"/>
              <a:cs typeface="Questrial"/>
              <a:sym typeface="Questrial"/>
            </a:endParaRPr>
          </a:p>
        </p:txBody>
      </p:sp>
      <p:sp>
        <p:nvSpPr>
          <p:cNvPr id="63" name="Google Shape;63;p13">
            <a:hlinkClick r:id="rId10" action="ppaction://hlinksldjump"/>
          </p:cNvPr>
          <p:cNvSpPr txBox="1"/>
          <p:nvPr/>
        </p:nvSpPr>
        <p:spPr>
          <a:xfrm>
            <a:off x="7625675" y="2408175"/>
            <a:ext cx="1260900" cy="400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Questrial"/>
                <a:ea typeface="Questrial"/>
                <a:cs typeface="Questrial"/>
                <a:sym typeface="Questrial"/>
              </a:rPr>
              <a:t>Rules</a:t>
            </a:r>
            <a:endParaRPr b="1">
              <a:latin typeface="Questrial"/>
              <a:ea typeface="Questrial"/>
              <a:cs typeface="Questrial"/>
              <a:sym typeface="Questrial"/>
            </a:endParaRPr>
          </a:p>
        </p:txBody>
      </p:sp>
      <p:sp>
        <p:nvSpPr>
          <p:cNvPr id="64" name="Google Shape;64;p13"/>
          <p:cNvSpPr txBox="1"/>
          <p:nvPr/>
        </p:nvSpPr>
        <p:spPr>
          <a:xfrm>
            <a:off x="2272950" y="899775"/>
            <a:ext cx="12279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Questrial"/>
                <a:ea typeface="Questrial"/>
                <a:cs typeface="Questrial"/>
                <a:sym typeface="Questrial"/>
              </a:rPr>
              <a:t>This Week:</a:t>
            </a:r>
            <a:endParaRPr b="1" dirty="0">
              <a:latin typeface="Questrial"/>
              <a:ea typeface="Questrial"/>
              <a:cs typeface="Questrial"/>
              <a:sym typeface="Questrial"/>
            </a:endParaRPr>
          </a:p>
          <a:p>
            <a:pPr marL="0" lvl="0" indent="0" algn="ctr" rtl="0">
              <a:spcBef>
                <a:spcPts val="0"/>
              </a:spcBef>
              <a:spcAft>
                <a:spcPts val="0"/>
              </a:spcAft>
              <a:buNone/>
            </a:pPr>
            <a:endParaRPr b="1" dirty="0">
              <a:latin typeface="Questrial"/>
              <a:ea typeface="Questrial"/>
              <a:cs typeface="Questrial"/>
              <a:sym typeface="Questrial"/>
            </a:endParaRPr>
          </a:p>
          <a:p>
            <a:pPr marL="0" lvl="0" indent="0" algn="ctr" rtl="0">
              <a:spcBef>
                <a:spcPts val="0"/>
              </a:spcBef>
              <a:spcAft>
                <a:spcPts val="0"/>
              </a:spcAft>
              <a:buNone/>
            </a:pPr>
            <a:endParaRPr b="1" dirty="0">
              <a:latin typeface="Questrial"/>
              <a:ea typeface="Questrial"/>
              <a:cs typeface="Questrial"/>
              <a:sym typeface="Questrial"/>
            </a:endParaRPr>
          </a:p>
          <a:p>
            <a:pPr marL="0" lvl="0" indent="0" algn="ctr" rtl="0">
              <a:spcBef>
                <a:spcPts val="0"/>
              </a:spcBef>
              <a:spcAft>
                <a:spcPts val="0"/>
              </a:spcAft>
              <a:buNone/>
            </a:pPr>
            <a:endParaRPr b="1" dirty="0">
              <a:latin typeface="Questrial"/>
              <a:ea typeface="Questrial"/>
              <a:cs typeface="Questrial"/>
              <a:sym typeface="Questrial"/>
            </a:endParaRPr>
          </a:p>
          <a:p>
            <a:pPr marL="0" lvl="0" indent="0" algn="ctr" rtl="0">
              <a:spcBef>
                <a:spcPts val="0"/>
              </a:spcBef>
              <a:spcAft>
                <a:spcPts val="0"/>
              </a:spcAft>
              <a:buNone/>
            </a:pPr>
            <a:r>
              <a:rPr lang="en" b="1" dirty="0">
                <a:latin typeface="Questrial"/>
                <a:ea typeface="Questrial"/>
                <a:cs typeface="Questrial"/>
                <a:sym typeface="Questrial"/>
              </a:rPr>
              <a:t>Total:</a:t>
            </a:r>
            <a:endParaRPr b="1" dirty="0">
              <a:latin typeface="Questrial"/>
              <a:ea typeface="Questrial"/>
              <a:cs typeface="Questrial"/>
              <a:sym typeface="Questrial"/>
            </a:endParaRPr>
          </a:p>
          <a:p>
            <a:pPr marL="0" lvl="0" indent="0" algn="ctr" rtl="0">
              <a:spcBef>
                <a:spcPts val="0"/>
              </a:spcBef>
              <a:spcAft>
                <a:spcPts val="0"/>
              </a:spcAft>
              <a:buNone/>
            </a:pPr>
            <a:endParaRPr b="1" dirty="0">
              <a:latin typeface="Comfortaa"/>
              <a:ea typeface="Comfortaa"/>
              <a:cs typeface="Comfortaa"/>
              <a:sym typeface="Comfortaa"/>
            </a:endParaRPr>
          </a:p>
          <a:p>
            <a:pPr marL="0" lvl="0" indent="0" algn="ctr" rtl="0">
              <a:spcBef>
                <a:spcPts val="0"/>
              </a:spcBef>
              <a:spcAft>
                <a:spcPts val="0"/>
              </a:spcAft>
              <a:buNone/>
            </a:pPr>
            <a:endParaRPr b="1" dirty="0">
              <a:latin typeface="Comfortaa"/>
              <a:ea typeface="Comfortaa"/>
              <a:cs typeface="Comfortaa"/>
              <a:sym typeface="Comfortaa"/>
            </a:endParaRPr>
          </a:p>
          <a:p>
            <a:pPr marL="0" lvl="0" indent="0" algn="ctr" rtl="0">
              <a:spcBef>
                <a:spcPts val="0"/>
              </a:spcBef>
              <a:spcAft>
                <a:spcPts val="0"/>
              </a:spcAft>
              <a:buNone/>
            </a:pPr>
            <a:endParaRPr dirty="0"/>
          </a:p>
        </p:txBody>
      </p:sp>
      <p:sp>
        <p:nvSpPr>
          <p:cNvPr id="65" name="Google Shape;65;p13"/>
          <p:cNvSpPr txBox="1"/>
          <p:nvPr/>
        </p:nvSpPr>
        <p:spPr>
          <a:xfrm>
            <a:off x="5843275" y="899775"/>
            <a:ext cx="12279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Questrial"/>
                <a:ea typeface="Questrial"/>
                <a:cs typeface="Questrial"/>
                <a:sym typeface="Questrial"/>
              </a:rPr>
              <a:t>This Week:</a:t>
            </a:r>
            <a:endParaRPr b="1" dirty="0">
              <a:latin typeface="Questrial"/>
              <a:ea typeface="Questrial"/>
              <a:cs typeface="Questrial"/>
              <a:sym typeface="Questrial"/>
            </a:endParaRPr>
          </a:p>
          <a:p>
            <a:pPr marL="0" lvl="0" indent="0" algn="ctr" rtl="0">
              <a:spcBef>
                <a:spcPts val="0"/>
              </a:spcBef>
              <a:spcAft>
                <a:spcPts val="0"/>
              </a:spcAft>
              <a:buNone/>
            </a:pPr>
            <a:endParaRPr b="1" dirty="0">
              <a:latin typeface="Questrial"/>
              <a:ea typeface="Questrial"/>
              <a:cs typeface="Questrial"/>
              <a:sym typeface="Questrial"/>
            </a:endParaRPr>
          </a:p>
          <a:p>
            <a:pPr marL="0" lvl="0" indent="0" algn="ctr" rtl="0">
              <a:spcBef>
                <a:spcPts val="0"/>
              </a:spcBef>
              <a:spcAft>
                <a:spcPts val="0"/>
              </a:spcAft>
              <a:buNone/>
            </a:pPr>
            <a:endParaRPr b="1" dirty="0">
              <a:latin typeface="Questrial"/>
              <a:ea typeface="Questrial"/>
              <a:cs typeface="Questrial"/>
              <a:sym typeface="Questrial"/>
            </a:endParaRPr>
          </a:p>
          <a:p>
            <a:pPr marL="0" lvl="0" indent="0" algn="ctr" rtl="0">
              <a:spcBef>
                <a:spcPts val="0"/>
              </a:spcBef>
              <a:spcAft>
                <a:spcPts val="0"/>
              </a:spcAft>
              <a:buNone/>
            </a:pPr>
            <a:endParaRPr b="1" dirty="0">
              <a:latin typeface="Questrial"/>
              <a:ea typeface="Questrial"/>
              <a:cs typeface="Questrial"/>
              <a:sym typeface="Questrial"/>
            </a:endParaRPr>
          </a:p>
          <a:p>
            <a:pPr marL="0" lvl="0" indent="0" algn="ctr" rtl="0">
              <a:spcBef>
                <a:spcPts val="0"/>
              </a:spcBef>
              <a:spcAft>
                <a:spcPts val="0"/>
              </a:spcAft>
              <a:buNone/>
            </a:pPr>
            <a:r>
              <a:rPr lang="en" b="1" dirty="0">
                <a:latin typeface="Questrial"/>
                <a:ea typeface="Questrial"/>
                <a:cs typeface="Questrial"/>
                <a:sym typeface="Questrial"/>
              </a:rPr>
              <a:t>Total:</a:t>
            </a:r>
            <a:endParaRPr b="1" dirty="0">
              <a:latin typeface="Questrial"/>
              <a:ea typeface="Questrial"/>
              <a:cs typeface="Questrial"/>
              <a:sym typeface="Questrial"/>
            </a:endParaRPr>
          </a:p>
          <a:p>
            <a:pPr marL="0" lvl="0" indent="0" algn="ctr" rtl="0">
              <a:spcBef>
                <a:spcPts val="0"/>
              </a:spcBef>
              <a:spcAft>
                <a:spcPts val="0"/>
              </a:spcAft>
              <a:buNone/>
            </a:pPr>
            <a:endParaRPr b="1" dirty="0">
              <a:latin typeface="Comfortaa"/>
              <a:ea typeface="Comfortaa"/>
              <a:cs typeface="Comfortaa"/>
              <a:sym typeface="Comfortaa"/>
            </a:endParaRPr>
          </a:p>
          <a:p>
            <a:pPr marL="0" lvl="0" indent="0" algn="ctr" rtl="0">
              <a:spcBef>
                <a:spcPts val="0"/>
              </a:spcBef>
              <a:spcAft>
                <a:spcPts val="0"/>
              </a:spcAft>
              <a:buNone/>
            </a:pPr>
            <a:endParaRPr b="1" dirty="0">
              <a:latin typeface="Comfortaa"/>
              <a:ea typeface="Comfortaa"/>
              <a:cs typeface="Comfortaa"/>
              <a:sym typeface="Comfortaa"/>
            </a:endParaRPr>
          </a:p>
          <a:p>
            <a:pPr marL="0" lvl="0" indent="0" algn="ctr" rtl="0">
              <a:spcBef>
                <a:spcPts val="0"/>
              </a:spcBef>
              <a:spcAft>
                <a:spcPts val="0"/>
              </a:spcAft>
              <a:buNone/>
            </a:pPr>
            <a:endParaRPr dirty="0"/>
          </a:p>
        </p:txBody>
      </p:sp>
      <p:sp>
        <p:nvSpPr>
          <p:cNvPr id="66" name="Google Shape;66;p13"/>
          <p:cNvSpPr txBox="1"/>
          <p:nvPr/>
        </p:nvSpPr>
        <p:spPr>
          <a:xfrm>
            <a:off x="2272950" y="3173150"/>
            <a:ext cx="12279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Questrial"/>
                <a:ea typeface="Questrial"/>
                <a:cs typeface="Questrial"/>
                <a:sym typeface="Questrial"/>
              </a:rPr>
              <a:t>This Week:</a:t>
            </a:r>
            <a:endParaRPr b="1">
              <a:latin typeface="Questrial"/>
              <a:ea typeface="Questrial"/>
              <a:cs typeface="Questrial"/>
              <a:sym typeface="Questrial"/>
            </a:endParaRPr>
          </a:p>
          <a:p>
            <a:pPr marL="0" lvl="0" indent="0" algn="ctr" rtl="0">
              <a:spcBef>
                <a:spcPts val="0"/>
              </a:spcBef>
              <a:spcAft>
                <a:spcPts val="0"/>
              </a:spcAft>
              <a:buNone/>
            </a:pPr>
            <a:endParaRPr b="1">
              <a:latin typeface="Questrial"/>
              <a:ea typeface="Questrial"/>
              <a:cs typeface="Questrial"/>
              <a:sym typeface="Questrial"/>
            </a:endParaRPr>
          </a:p>
          <a:p>
            <a:pPr marL="0" lvl="0" indent="0" algn="ctr" rtl="0">
              <a:spcBef>
                <a:spcPts val="0"/>
              </a:spcBef>
              <a:spcAft>
                <a:spcPts val="0"/>
              </a:spcAft>
              <a:buNone/>
            </a:pPr>
            <a:endParaRPr b="1">
              <a:latin typeface="Questrial"/>
              <a:ea typeface="Questrial"/>
              <a:cs typeface="Questrial"/>
              <a:sym typeface="Questrial"/>
            </a:endParaRPr>
          </a:p>
          <a:p>
            <a:pPr marL="0" lvl="0" indent="0" algn="ctr" rtl="0">
              <a:spcBef>
                <a:spcPts val="0"/>
              </a:spcBef>
              <a:spcAft>
                <a:spcPts val="0"/>
              </a:spcAft>
              <a:buNone/>
            </a:pPr>
            <a:endParaRPr b="1">
              <a:latin typeface="Questrial"/>
              <a:ea typeface="Questrial"/>
              <a:cs typeface="Questrial"/>
              <a:sym typeface="Questrial"/>
            </a:endParaRPr>
          </a:p>
          <a:p>
            <a:pPr marL="0" lvl="0" indent="0" algn="ctr" rtl="0">
              <a:spcBef>
                <a:spcPts val="0"/>
              </a:spcBef>
              <a:spcAft>
                <a:spcPts val="0"/>
              </a:spcAft>
              <a:buNone/>
            </a:pPr>
            <a:r>
              <a:rPr lang="en" b="1">
                <a:latin typeface="Questrial"/>
                <a:ea typeface="Questrial"/>
                <a:cs typeface="Questrial"/>
                <a:sym typeface="Questrial"/>
              </a:rPr>
              <a:t>Total:</a:t>
            </a:r>
            <a:endParaRPr b="1">
              <a:latin typeface="Questrial"/>
              <a:ea typeface="Questrial"/>
              <a:cs typeface="Questrial"/>
              <a:sym typeface="Questrial"/>
            </a:endParaRPr>
          </a:p>
          <a:p>
            <a:pPr marL="0" lvl="0" indent="0" algn="ctr" rtl="0">
              <a:spcBef>
                <a:spcPts val="0"/>
              </a:spcBef>
              <a:spcAft>
                <a:spcPts val="0"/>
              </a:spcAft>
              <a:buNone/>
            </a:pPr>
            <a:endParaRPr b="1">
              <a:latin typeface="Comfortaa"/>
              <a:ea typeface="Comfortaa"/>
              <a:cs typeface="Comfortaa"/>
              <a:sym typeface="Comfortaa"/>
            </a:endParaRPr>
          </a:p>
          <a:p>
            <a:pPr marL="0" lvl="0" indent="0" algn="ctr" rtl="0">
              <a:spcBef>
                <a:spcPts val="0"/>
              </a:spcBef>
              <a:spcAft>
                <a:spcPts val="0"/>
              </a:spcAft>
              <a:buNone/>
            </a:pPr>
            <a:endParaRPr b="1">
              <a:latin typeface="Comfortaa"/>
              <a:ea typeface="Comfortaa"/>
              <a:cs typeface="Comfortaa"/>
              <a:sym typeface="Comfortaa"/>
            </a:endParaRPr>
          </a:p>
          <a:p>
            <a:pPr marL="0" lvl="0" indent="0" algn="ctr" rtl="0">
              <a:spcBef>
                <a:spcPts val="0"/>
              </a:spcBef>
              <a:spcAft>
                <a:spcPts val="0"/>
              </a:spcAft>
              <a:buNone/>
            </a:pPr>
            <a:endParaRPr/>
          </a:p>
        </p:txBody>
      </p:sp>
      <p:sp>
        <p:nvSpPr>
          <p:cNvPr id="67" name="Google Shape;67;p13"/>
          <p:cNvSpPr txBox="1"/>
          <p:nvPr/>
        </p:nvSpPr>
        <p:spPr>
          <a:xfrm>
            <a:off x="5843275" y="3173150"/>
            <a:ext cx="12279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Questrial"/>
                <a:ea typeface="Questrial"/>
                <a:cs typeface="Questrial"/>
                <a:sym typeface="Questrial"/>
              </a:rPr>
              <a:t>This Week:</a:t>
            </a:r>
            <a:endParaRPr b="1">
              <a:latin typeface="Questrial"/>
              <a:ea typeface="Questrial"/>
              <a:cs typeface="Questrial"/>
              <a:sym typeface="Questrial"/>
            </a:endParaRPr>
          </a:p>
          <a:p>
            <a:pPr marL="0" lvl="0" indent="0" algn="ctr" rtl="0">
              <a:spcBef>
                <a:spcPts val="0"/>
              </a:spcBef>
              <a:spcAft>
                <a:spcPts val="0"/>
              </a:spcAft>
              <a:buNone/>
            </a:pPr>
            <a:endParaRPr b="1">
              <a:latin typeface="Questrial"/>
              <a:ea typeface="Questrial"/>
              <a:cs typeface="Questrial"/>
              <a:sym typeface="Questrial"/>
            </a:endParaRPr>
          </a:p>
          <a:p>
            <a:pPr marL="0" lvl="0" indent="0" algn="ctr" rtl="0">
              <a:spcBef>
                <a:spcPts val="0"/>
              </a:spcBef>
              <a:spcAft>
                <a:spcPts val="0"/>
              </a:spcAft>
              <a:buNone/>
            </a:pPr>
            <a:endParaRPr b="1">
              <a:latin typeface="Questrial"/>
              <a:ea typeface="Questrial"/>
              <a:cs typeface="Questrial"/>
              <a:sym typeface="Questrial"/>
            </a:endParaRPr>
          </a:p>
          <a:p>
            <a:pPr marL="0" lvl="0" indent="0" algn="ctr" rtl="0">
              <a:spcBef>
                <a:spcPts val="0"/>
              </a:spcBef>
              <a:spcAft>
                <a:spcPts val="0"/>
              </a:spcAft>
              <a:buNone/>
            </a:pPr>
            <a:endParaRPr b="1">
              <a:latin typeface="Questrial"/>
              <a:ea typeface="Questrial"/>
              <a:cs typeface="Questrial"/>
              <a:sym typeface="Questrial"/>
            </a:endParaRPr>
          </a:p>
          <a:p>
            <a:pPr marL="0" lvl="0" indent="0" algn="ctr" rtl="0">
              <a:spcBef>
                <a:spcPts val="0"/>
              </a:spcBef>
              <a:spcAft>
                <a:spcPts val="0"/>
              </a:spcAft>
              <a:buNone/>
            </a:pPr>
            <a:r>
              <a:rPr lang="en" b="1">
                <a:latin typeface="Questrial"/>
                <a:ea typeface="Questrial"/>
                <a:cs typeface="Questrial"/>
                <a:sym typeface="Questrial"/>
              </a:rPr>
              <a:t>Total:</a:t>
            </a:r>
            <a:endParaRPr b="1">
              <a:latin typeface="Questrial"/>
              <a:ea typeface="Questrial"/>
              <a:cs typeface="Questrial"/>
              <a:sym typeface="Questrial"/>
            </a:endParaRPr>
          </a:p>
          <a:p>
            <a:pPr marL="0" lvl="0" indent="0" algn="ctr" rtl="0">
              <a:spcBef>
                <a:spcPts val="0"/>
              </a:spcBef>
              <a:spcAft>
                <a:spcPts val="0"/>
              </a:spcAft>
              <a:buNone/>
            </a:pPr>
            <a:endParaRPr b="1">
              <a:latin typeface="Comfortaa"/>
              <a:ea typeface="Comfortaa"/>
              <a:cs typeface="Comfortaa"/>
              <a:sym typeface="Comfortaa"/>
            </a:endParaRPr>
          </a:p>
          <a:p>
            <a:pPr marL="0" lvl="0" indent="0" algn="ctr" rtl="0">
              <a:spcBef>
                <a:spcPts val="0"/>
              </a:spcBef>
              <a:spcAft>
                <a:spcPts val="0"/>
              </a:spcAft>
              <a:buNone/>
            </a:pPr>
            <a:endParaRPr b="1">
              <a:latin typeface="Comfortaa"/>
              <a:ea typeface="Comfortaa"/>
              <a:cs typeface="Comfortaa"/>
              <a:sym typeface="Comfortaa"/>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71"/>
        <p:cNvGrpSpPr/>
        <p:nvPr/>
      </p:nvGrpSpPr>
      <p:grpSpPr>
        <a:xfrm>
          <a:off x="0" y="0"/>
          <a:ext cx="0" cy="0"/>
          <a:chOff x="0" y="0"/>
          <a:chExt cx="0" cy="0"/>
        </a:xfrm>
      </p:grpSpPr>
      <p:sp>
        <p:nvSpPr>
          <p:cNvPr id="72" name="Google Shape;72;p14"/>
          <p:cNvSpPr txBox="1"/>
          <p:nvPr/>
        </p:nvSpPr>
        <p:spPr>
          <a:xfrm>
            <a:off x="108950" y="56850"/>
            <a:ext cx="8900700" cy="5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400" b="1" u="sng">
                <a:solidFill>
                  <a:schemeClr val="dk1"/>
                </a:solidFill>
                <a:latin typeface="Questrial"/>
                <a:ea typeface="Questrial"/>
                <a:cs typeface="Questrial"/>
                <a:sym typeface="Questrial"/>
              </a:rPr>
              <a:t>House Rosters</a:t>
            </a:r>
            <a:endParaRPr sz="2400" b="1" i="0" u="sng"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1500"/>
              <a:buFont typeface="Arial"/>
              <a:buNone/>
            </a:pPr>
            <a:endParaRPr sz="100" i="0" u="none" strike="noStrike" cap="none">
              <a:solidFill>
                <a:schemeClr val="dk1"/>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1400"/>
              <a:buFont typeface="Arial"/>
              <a:buNone/>
            </a:pPr>
            <a:endParaRPr sz="1300" i="0" u="none" strike="noStrike" cap="none">
              <a:solidFill>
                <a:schemeClr val="dk1"/>
              </a:solidFill>
              <a:latin typeface="Questrial"/>
              <a:ea typeface="Questrial"/>
              <a:cs typeface="Questrial"/>
              <a:sym typeface="Questrial"/>
            </a:endParaRPr>
          </a:p>
        </p:txBody>
      </p:sp>
      <p:sp>
        <p:nvSpPr>
          <p:cNvPr id="73" name="Google Shape;73;p14">
            <a:hlinkClick r:id="" action="ppaction://hlinkshowjump?jump=firstslide"/>
          </p:cNvPr>
          <p:cNvSpPr txBox="1"/>
          <p:nvPr/>
        </p:nvSpPr>
        <p:spPr>
          <a:xfrm rot="-1449">
            <a:off x="8298125" y="4549351"/>
            <a:ext cx="711600" cy="4044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Questrial"/>
                <a:ea typeface="Questrial"/>
                <a:cs typeface="Questrial"/>
                <a:sym typeface="Questrial"/>
              </a:rPr>
              <a:t>Home</a:t>
            </a:r>
            <a:endParaRPr sz="1200" b="1" i="0" strike="noStrike" cap="none">
              <a:solidFill>
                <a:srgbClr val="000000"/>
              </a:solidFill>
              <a:latin typeface="Questrial"/>
              <a:ea typeface="Questrial"/>
              <a:cs typeface="Questrial"/>
              <a:sym typeface="Questrial"/>
            </a:endParaRPr>
          </a:p>
        </p:txBody>
      </p:sp>
      <p:graphicFrame>
        <p:nvGraphicFramePr>
          <p:cNvPr id="74" name="Google Shape;74;p14"/>
          <p:cNvGraphicFramePr/>
          <p:nvPr>
            <p:extLst>
              <p:ext uri="{D42A27DB-BD31-4B8C-83A1-F6EECF244321}">
                <p14:modId xmlns:p14="http://schemas.microsoft.com/office/powerpoint/2010/main" val="1746508599"/>
              </p:ext>
            </p:extLst>
          </p:nvPr>
        </p:nvGraphicFramePr>
        <p:xfrm>
          <a:off x="234650" y="637725"/>
          <a:ext cx="8649300" cy="4824295"/>
        </p:xfrm>
        <a:graphic>
          <a:graphicData uri="http://schemas.openxmlformats.org/drawingml/2006/table">
            <a:tbl>
              <a:tblPr>
                <a:noFill/>
                <a:tableStyleId>{CDC3C040-FFC2-49CF-9B3B-AE40F86CC313}</a:tableStyleId>
              </a:tblPr>
              <a:tblGrid>
                <a:gridCol w="2162325">
                  <a:extLst>
                    <a:ext uri="{9D8B030D-6E8A-4147-A177-3AD203B41FA5}">
                      <a16:colId xmlns:a16="http://schemas.microsoft.com/office/drawing/2014/main" val="20000"/>
                    </a:ext>
                  </a:extLst>
                </a:gridCol>
                <a:gridCol w="2162325">
                  <a:extLst>
                    <a:ext uri="{9D8B030D-6E8A-4147-A177-3AD203B41FA5}">
                      <a16:colId xmlns:a16="http://schemas.microsoft.com/office/drawing/2014/main" val="20001"/>
                    </a:ext>
                  </a:extLst>
                </a:gridCol>
                <a:gridCol w="2162325">
                  <a:extLst>
                    <a:ext uri="{9D8B030D-6E8A-4147-A177-3AD203B41FA5}">
                      <a16:colId xmlns:a16="http://schemas.microsoft.com/office/drawing/2014/main" val="20002"/>
                    </a:ext>
                  </a:extLst>
                </a:gridCol>
                <a:gridCol w="2162325">
                  <a:extLst>
                    <a:ext uri="{9D8B030D-6E8A-4147-A177-3AD203B41FA5}">
                      <a16:colId xmlns:a16="http://schemas.microsoft.com/office/drawing/2014/main" val="20003"/>
                    </a:ext>
                  </a:extLst>
                </a:gridCol>
              </a:tblGrid>
              <a:tr h="1014325">
                <a:tc>
                  <a:txBody>
                    <a:bodyPr/>
                    <a:lstStyle/>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214240">
                <a:tc>
                  <a:txBody>
                    <a:bodyPr/>
                    <a:lstStyle/>
                    <a:p>
                      <a:pPr marL="0" lvl="0" indent="0" algn="ctr" rtl="0">
                        <a:spcBef>
                          <a:spcPts val="0"/>
                        </a:spcBef>
                        <a:spcAft>
                          <a:spcPts val="0"/>
                        </a:spcAft>
                        <a:buNone/>
                      </a:pPr>
                      <a:r>
                        <a:rPr lang="en-US" dirty="0" smtClean="0">
                          <a:latin typeface="Questrial"/>
                          <a:ea typeface="Questrial"/>
                          <a:cs typeface="Questrial"/>
                          <a:sym typeface="Questrial"/>
                        </a:rPr>
                        <a:t>Serenity</a:t>
                      </a:r>
                    </a:p>
                    <a:p>
                      <a:pPr marL="0" lvl="0" indent="0" algn="ctr" rtl="0">
                        <a:spcBef>
                          <a:spcPts val="0"/>
                        </a:spcBef>
                        <a:spcAft>
                          <a:spcPts val="0"/>
                        </a:spcAft>
                        <a:buNone/>
                      </a:pPr>
                      <a:r>
                        <a:rPr lang="en-US" dirty="0" err="1" smtClean="0">
                          <a:latin typeface="Questrial"/>
                          <a:ea typeface="Questrial"/>
                          <a:cs typeface="Questrial"/>
                          <a:sym typeface="Questrial"/>
                        </a:rPr>
                        <a:t>Ronondo</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err="1" smtClean="0">
                          <a:latin typeface="Questrial"/>
                          <a:ea typeface="Questrial"/>
                          <a:cs typeface="Questrial"/>
                          <a:sym typeface="Questrial"/>
                        </a:rPr>
                        <a:t>Dariel</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smtClean="0">
                          <a:latin typeface="Questrial"/>
                          <a:ea typeface="Questrial"/>
                          <a:cs typeface="Questrial"/>
                          <a:sym typeface="Questrial"/>
                        </a:rPr>
                        <a:t>Azalea</a:t>
                      </a:r>
                    </a:p>
                    <a:p>
                      <a:pPr marL="0" lvl="0" indent="0" algn="ctr" rtl="0">
                        <a:spcBef>
                          <a:spcPts val="0"/>
                        </a:spcBef>
                        <a:spcAft>
                          <a:spcPts val="0"/>
                        </a:spcAft>
                        <a:buNone/>
                      </a:pPr>
                      <a:r>
                        <a:rPr lang="en-US" dirty="0" err="1" smtClean="0">
                          <a:latin typeface="Questrial"/>
                          <a:ea typeface="Questrial"/>
                          <a:cs typeface="Questrial"/>
                          <a:sym typeface="Questrial"/>
                        </a:rPr>
                        <a:t>Salamah</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err="1" smtClean="0">
                          <a:latin typeface="Questrial"/>
                          <a:ea typeface="Questrial"/>
                          <a:cs typeface="Questrial"/>
                          <a:sym typeface="Questrial"/>
                        </a:rPr>
                        <a:t>Za’nia</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smtClean="0">
                          <a:latin typeface="Questrial"/>
                          <a:ea typeface="Questrial"/>
                          <a:cs typeface="Questrial"/>
                          <a:sym typeface="Questrial"/>
                        </a:rPr>
                        <a:t>Davion</a:t>
                      </a:r>
                    </a:p>
                    <a:p>
                      <a:pPr marL="0" lvl="0" indent="0" algn="ctr" rtl="0">
                        <a:spcBef>
                          <a:spcPts val="0"/>
                        </a:spcBef>
                        <a:spcAft>
                          <a:spcPts val="0"/>
                        </a:spcAft>
                        <a:buNone/>
                      </a:pPr>
                      <a:r>
                        <a:rPr lang="en-US" dirty="0" smtClean="0">
                          <a:latin typeface="Questrial"/>
                          <a:ea typeface="Questrial"/>
                          <a:cs typeface="Questrial"/>
                          <a:sym typeface="Questrial"/>
                        </a:rPr>
                        <a:t>Micah</a:t>
                      </a:r>
                    </a:p>
                    <a:p>
                      <a:pPr marL="0" lvl="0" indent="0" algn="ctr" rtl="0">
                        <a:spcBef>
                          <a:spcPts val="0"/>
                        </a:spcBef>
                        <a:spcAft>
                          <a:spcPts val="0"/>
                        </a:spcAft>
                        <a:buNone/>
                      </a:pPr>
                      <a:r>
                        <a:rPr lang="en-US" dirty="0" smtClean="0">
                          <a:latin typeface="Questrial"/>
                          <a:ea typeface="Questrial"/>
                          <a:cs typeface="Questrial"/>
                          <a:sym typeface="Questrial"/>
                        </a:rPr>
                        <a:t>Alyssa</a:t>
                      </a:r>
                    </a:p>
                    <a:p>
                      <a:pPr marL="0" lvl="0" indent="0" algn="ctr" rtl="0">
                        <a:spcBef>
                          <a:spcPts val="0"/>
                        </a:spcBef>
                        <a:spcAft>
                          <a:spcPts val="0"/>
                        </a:spcAft>
                        <a:buNone/>
                      </a:pPr>
                      <a:r>
                        <a:rPr lang="en-US" dirty="0" smtClean="0">
                          <a:latin typeface="Questrial"/>
                          <a:ea typeface="Questrial"/>
                          <a:cs typeface="Questrial"/>
                          <a:sym typeface="Questrial"/>
                        </a:rPr>
                        <a:t>Sadie</a:t>
                      </a:r>
                      <a:r>
                        <a:rPr lang="en-US" baseline="0" dirty="0" smtClean="0">
                          <a:latin typeface="Questrial"/>
                          <a:ea typeface="Questrial"/>
                          <a:cs typeface="Questrial"/>
                          <a:sym typeface="Questrial"/>
                        </a:rPr>
                        <a:t> </a:t>
                      </a:r>
                    </a:p>
                    <a:p>
                      <a:pPr marL="0" lvl="0" indent="0" algn="ctr" rtl="0">
                        <a:spcBef>
                          <a:spcPts val="0"/>
                        </a:spcBef>
                        <a:spcAft>
                          <a:spcPts val="0"/>
                        </a:spcAft>
                        <a:buNone/>
                      </a:pPr>
                      <a:r>
                        <a:rPr lang="en-US" baseline="0" dirty="0" smtClean="0">
                          <a:latin typeface="Questrial"/>
                          <a:ea typeface="Questrial"/>
                          <a:cs typeface="Questrial"/>
                          <a:sym typeface="Questrial"/>
                        </a:rPr>
                        <a:t>Giovanni</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smtClean="0">
                          <a:latin typeface="Questrial"/>
                          <a:ea typeface="Questrial"/>
                          <a:cs typeface="Questrial"/>
                          <a:sym typeface="Questrial"/>
                        </a:rPr>
                        <a:t>Marshall</a:t>
                      </a:r>
                    </a:p>
                    <a:p>
                      <a:pPr marL="0" lvl="0" indent="0" algn="ctr" rtl="0">
                        <a:spcBef>
                          <a:spcPts val="0"/>
                        </a:spcBef>
                        <a:spcAft>
                          <a:spcPts val="0"/>
                        </a:spcAft>
                        <a:buNone/>
                      </a:pPr>
                      <a:r>
                        <a:rPr lang="en-US" dirty="0" smtClean="0">
                          <a:latin typeface="Questrial"/>
                          <a:ea typeface="Questrial"/>
                          <a:cs typeface="Questrial"/>
                          <a:sym typeface="Questrial"/>
                        </a:rPr>
                        <a:t>Connor</a:t>
                      </a:r>
                    </a:p>
                    <a:p>
                      <a:pPr marL="0" lvl="0" indent="0" algn="ctr" rtl="0">
                        <a:spcBef>
                          <a:spcPts val="0"/>
                        </a:spcBef>
                        <a:spcAft>
                          <a:spcPts val="0"/>
                        </a:spcAft>
                        <a:buNone/>
                      </a:pPr>
                      <a:r>
                        <a:rPr lang="en-US" dirty="0" smtClean="0">
                          <a:latin typeface="Questrial"/>
                          <a:ea typeface="Questrial"/>
                          <a:cs typeface="Questrial"/>
                          <a:sym typeface="Questrial"/>
                        </a:rPr>
                        <a:t>Raleigh</a:t>
                      </a:r>
                    </a:p>
                    <a:p>
                      <a:pPr marL="0" lvl="0" indent="0" algn="ctr" rtl="0">
                        <a:spcBef>
                          <a:spcPts val="0"/>
                        </a:spcBef>
                        <a:spcAft>
                          <a:spcPts val="0"/>
                        </a:spcAft>
                        <a:buNone/>
                      </a:pPr>
                      <a:endParaRPr dirty="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Questrial"/>
                          <a:ea typeface="Questrial"/>
                          <a:cs typeface="Questrial"/>
                          <a:sym typeface="Questrial"/>
                        </a:rPr>
                        <a:t>David</a:t>
                      </a:r>
                    </a:p>
                    <a:p>
                      <a:pPr marL="0" lvl="0" indent="0" algn="ctr" rtl="0">
                        <a:spcBef>
                          <a:spcPts val="0"/>
                        </a:spcBef>
                        <a:spcAft>
                          <a:spcPts val="0"/>
                        </a:spcAft>
                        <a:buNone/>
                      </a:pPr>
                      <a:r>
                        <a:rPr lang="en-US" dirty="0" smtClean="0">
                          <a:latin typeface="Questrial"/>
                          <a:ea typeface="Questrial"/>
                          <a:cs typeface="Questrial"/>
                          <a:sym typeface="Questrial"/>
                        </a:rPr>
                        <a:t>Bryce</a:t>
                      </a:r>
                    </a:p>
                    <a:p>
                      <a:pPr marL="0" lvl="0" indent="0" algn="ctr" rtl="0">
                        <a:spcBef>
                          <a:spcPts val="0"/>
                        </a:spcBef>
                        <a:spcAft>
                          <a:spcPts val="0"/>
                        </a:spcAft>
                        <a:buNone/>
                      </a:pPr>
                      <a:r>
                        <a:rPr lang="en-US" dirty="0" err="1" smtClean="0">
                          <a:latin typeface="Questrial"/>
                          <a:ea typeface="Questrial"/>
                          <a:cs typeface="Questrial"/>
                          <a:sym typeface="Questrial"/>
                        </a:rPr>
                        <a:t>Karmen</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smtClean="0">
                          <a:latin typeface="Questrial"/>
                          <a:ea typeface="Questrial"/>
                          <a:cs typeface="Questrial"/>
                          <a:sym typeface="Questrial"/>
                        </a:rPr>
                        <a:t>Samantha</a:t>
                      </a:r>
                      <a:r>
                        <a:rPr lang="en-US" baseline="0" dirty="0" smtClean="0">
                          <a:latin typeface="Questrial"/>
                          <a:ea typeface="Questrial"/>
                          <a:cs typeface="Questrial"/>
                          <a:sym typeface="Questrial"/>
                        </a:rPr>
                        <a:t> </a:t>
                      </a:r>
                    </a:p>
                    <a:p>
                      <a:pPr marL="0" lvl="0" indent="0" algn="ctr" rtl="0">
                        <a:spcBef>
                          <a:spcPts val="0"/>
                        </a:spcBef>
                        <a:spcAft>
                          <a:spcPts val="0"/>
                        </a:spcAft>
                        <a:buNone/>
                      </a:pPr>
                      <a:r>
                        <a:rPr lang="en-US" baseline="0" dirty="0" err="1" smtClean="0">
                          <a:latin typeface="Questrial"/>
                          <a:ea typeface="Questrial"/>
                          <a:cs typeface="Questrial"/>
                          <a:sym typeface="Questrial"/>
                        </a:rPr>
                        <a:t>Elisabelle</a:t>
                      </a:r>
                      <a:endParaRPr lang="en-US" baseline="0" dirty="0" smtClean="0">
                        <a:latin typeface="Questrial"/>
                        <a:ea typeface="Questrial"/>
                        <a:cs typeface="Questrial"/>
                        <a:sym typeface="Questrial"/>
                      </a:endParaRPr>
                    </a:p>
                    <a:p>
                      <a:pPr marL="0" lvl="0" indent="0" algn="ctr" rtl="0">
                        <a:spcBef>
                          <a:spcPts val="0"/>
                        </a:spcBef>
                        <a:spcAft>
                          <a:spcPts val="0"/>
                        </a:spcAft>
                        <a:buNone/>
                      </a:pPr>
                      <a:r>
                        <a:rPr lang="en-US" baseline="0" dirty="0" smtClean="0">
                          <a:latin typeface="Questrial"/>
                          <a:ea typeface="Questrial"/>
                          <a:cs typeface="Questrial"/>
                          <a:sym typeface="Questrial"/>
                        </a:rPr>
                        <a:t>Emilie</a:t>
                      </a:r>
                    </a:p>
                    <a:p>
                      <a:pPr marL="0" lvl="0" indent="0" algn="ctr" rtl="0">
                        <a:spcBef>
                          <a:spcPts val="0"/>
                        </a:spcBef>
                        <a:spcAft>
                          <a:spcPts val="0"/>
                        </a:spcAft>
                        <a:buNone/>
                      </a:pPr>
                      <a:r>
                        <a:rPr lang="en-US" baseline="0" dirty="0" smtClean="0">
                          <a:latin typeface="Questrial"/>
                          <a:ea typeface="Questrial"/>
                          <a:cs typeface="Questrial"/>
                          <a:sym typeface="Questrial"/>
                        </a:rPr>
                        <a:t>Joey H.</a:t>
                      </a:r>
                    </a:p>
                    <a:p>
                      <a:pPr marL="0" lvl="0" indent="0" algn="ctr" rtl="0">
                        <a:spcBef>
                          <a:spcPts val="0"/>
                        </a:spcBef>
                        <a:spcAft>
                          <a:spcPts val="0"/>
                        </a:spcAft>
                        <a:buNone/>
                      </a:pPr>
                      <a:r>
                        <a:rPr lang="en-US" baseline="0" dirty="0" smtClean="0">
                          <a:latin typeface="Questrial"/>
                          <a:ea typeface="Questrial"/>
                          <a:cs typeface="Questrial"/>
                          <a:sym typeface="Questrial"/>
                        </a:rPr>
                        <a:t>Isabella L.</a:t>
                      </a:r>
                    </a:p>
                    <a:p>
                      <a:pPr marL="0" lvl="0" indent="0" algn="ctr" rtl="0">
                        <a:spcBef>
                          <a:spcPts val="0"/>
                        </a:spcBef>
                        <a:spcAft>
                          <a:spcPts val="0"/>
                        </a:spcAft>
                        <a:buNone/>
                      </a:pPr>
                      <a:r>
                        <a:rPr lang="en-US" baseline="0" dirty="0" smtClean="0">
                          <a:latin typeface="Questrial"/>
                          <a:ea typeface="Questrial"/>
                          <a:cs typeface="Questrial"/>
                          <a:sym typeface="Questrial"/>
                        </a:rPr>
                        <a:t>Sophia</a:t>
                      </a:r>
                    </a:p>
                    <a:p>
                      <a:pPr marL="0" lvl="0" indent="0" algn="ctr" rtl="0">
                        <a:spcBef>
                          <a:spcPts val="0"/>
                        </a:spcBef>
                        <a:spcAft>
                          <a:spcPts val="0"/>
                        </a:spcAft>
                        <a:buNone/>
                      </a:pPr>
                      <a:r>
                        <a:rPr lang="en-US" baseline="0" dirty="0" smtClean="0">
                          <a:latin typeface="Questrial"/>
                          <a:ea typeface="Questrial"/>
                          <a:cs typeface="Questrial"/>
                          <a:sym typeface="Questrial"/>
                        </a:rPr>
                        <a:t>Raphael</a:t>
                      </a:r>
                    </a:p>
                    <a:p>
                      <a:pPr marL="0" lvl="0" indent="0" algn="ctr" rtl="0">
                        <a:spcBef>
                          <a:spcPts val="0"/>
                        </a:spcBef>
                        <a:spcAft>
                          <a:spcPts val="0"/>
                        </a:spcAft>
                        <a:buNone/>
                      </a:pPr>
                      <a:r>
                        <a:rPr lang="en-US" baseline="0" dirty="0" err="1" smtClean="0">
                          <a:latin typeface="Questrial"/>
                          <a:ea typeface="Questrial"/>
                          <a:cs typeface="Questrial"/>
                          <a:sym typeface="Questrial"/>
                        </a:rPr>
                        <a:t>Jeriely</a:t>
                      </a:r>
                      <a:endParaRPr lang="en-US" baseline="0" dirty="0" smtClean="0">
                        <a:latin typeface="Questrial"/>
                        <a:ea typeface="Questrial"/>
                        <a:cs typeface="Questrial"/>
                        <a:sym typeface="Questrial"/>
                      </a:endParaRPr>
                    </a:p>
                    <a:p>
                      <a:pPr marL="0" lvl="0" indent="0" algn="ctr" rtl="0">
                        <a:spcBef>
                          <a:spcPts val="0"/>
                        </a:spcBef>
                        <a:spcAft>
                          <a:spcPts val="0"/>
                        </a:spcAft>
                        <a:buNone/>
                      </a:pPr>
                      <a:r>
                        <a:rPr lang="en-US" baseline="0" dirty="0" smtClean="0">
                          <a:latin typeface="Questrial"/>
                          <a:ea typeface="Questrial"/>
                          <a:cs typeface="Questrial"/>
                          <a:sym typeface="Questrial"/>
                        </a:rPr>
                        <a:t>Teresa</a:t>
                      </a:r>
                    </a:p>
                    <a:p>
                      <a:pPr marL="0" lvl="0" indent="0" algn="ctr" rtl="0">
                        <a:spcBef>
                          <a:spcPts val="0"/>
                        </a:spcBef>
                        <a:spcAft>
                          <a:spcPts val="0"/>
                        </a:spcAft>
                        <a:buNone/>
                      </a:pPr>
                      <a:r>
                        <a:rPr lang="en-US" baseline="0" dirty="0" smtClean="0">
                          <a:latin typeface="Questrial"/>
                          <a:ea typeface="Questrial"/>
                          <a:cs typeface="Questrial"/>
                          <a:sym typeface="Questrial"/>
                        </a:rPr>
                        <a:t>Jack</a:t>
                      </a:r>
                    </a:p>
                    <a:p>
                      <a:pPr marL="0" lvl="0" indent="0" algn="ctr" rtl="0">
                        <a:spcBef>
                          <a:spcPts val="0"/>
                        </a:spcBef>
                        <a:spcAft>
                          <a:spcPts val="0"/>
                        </a:spcAft>
                        <a:buNone/>
                      </a:pPr>
                      <a:r>
                        <a:rPr lang="en-US" baseline="0" dirty="0" smtClean="0">
                          <a:latin typeface="Questrial"/>
                          <a:ea typeface="Questrial"/>
                          <a:cs typeface="Questrial"/>
                          <a:sym typeface="Questrial"/>
                        </a:rPr>
                        <a:t>Colby</a:t>
                      </a:r>
                    </a:p>
                    <a:p>
                      <a:pPr marL="0" lvl="0" indent="0" algn="ctr" rtl="0">
                        <a:spcBef>
                          <a:spcPts val="0"/>
                        </a:spcBef>
                        <a:spcAft>
                          <a:spcPts val="0"/>
                        </a:spcAft>
                        <a:buNone/>
                      </a:pPr>
                      <a:endParaRPr lang="en-US" dirty="0" smtClean="0">
                        <a:latin typeface="Questrial"/>
                        <a:ea typeface="Questrial"/>
                        <a:cs typeface="Questrial"/>
                        <a:sym typeface="Questrial"/>
                      </a:endParaRPr>
                    </a:p>
                    <a:p>
                      <a:pPr marL="0" lvl="0" indent="0" algn="ctr" rtl="0">
                        <a:spcBef>
                          <a:spcPts val="0"/>
                        </a:spcBef>
                        <a:spcAft>
                          <a:spcPts val="0"/>
                        </a:spcAft>
                        <a:buNone/>
                      </a:pPr>
                      <a:endParaRPr dirty="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Questrial"/>
                          <a:ea typeface="Questrial"/>
                          <a:cs typeface="Questrial"/>
                          <a:sym typeface="Questrial"/>
                        </a:rPr>
                        <a:t>Bridget</a:t>
                      </a:r>
                    </a:p>
                    <a:p>
                      <a:pPr marL="0" lvl="0" indent="0" algn="ctr" rtl="0">
                        <a:spcBef>
                          <a:spcPts val="0"/>
                        </a:spcBef>
                        <a:spcAft>
                          <a:spcPts val="0"/>
                        </a:spcAft>
                        <a:buNone/>
                      </a:pPr>
                      <a:r>
                        <a:rPr lang="en-US" dirty="0" err="1" smtClean="0">
                          <a:latin typeface="Questrial"/>
                          <a:ea typeface="Questrial"/>
                          <a:cs typeface="Questrial"/>
                          <a:sym typeface="Questrial"/>
                        </a:rPr>
                        <a:t>Maram</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smtClean="0">
                          <a:latin typeface="Questrial"/>
                          <a:ea typeface="Questrial"/>
                          <a:cs typeface="Questrial"/>
                          <a:sym typeface="Questrial"/>
                        </a:rPr>
                        <a:t>Victoria</a:t>
                      </a:r>
                    </a:p>
                    <a:p>
                      <a:pPr marL="0" lvl="0" indent="0" algn="ctr" rtl="0">
                        <a:spcBef>
                          <a:spcPts val="0"/>
                        </a:spcBef>
                        <a:spcAft>
                          <a:spcPts val="0"/>
                        </a:spcAft>
                        <a:buNone/>
                      </a:pPr>
                      <a:r>
                        <a:rPr lang="en-US" dirty="0" smtClean="0">
                          <a:latin typeface="Questrial"/>
                          <a:ea typeface="Questrial"/>
                          <a:cs typeface="Questrial"/>
                          <a:sym typeface="Questrial"/>
                        </a:rPr>
                        <a:t>Sage</a:t>
                      </a:r>
                    </a:p>
                    <a:p>
                      <a:pPr marL="0" lvl="0" indent="0" algn="ctr" rtl="0">
                        <a:spcBef>
                          <a:spcPts val="0"/>
                        </a:spcBef>
                        <a:spcAft>
                          <a:spcPts val="0"/>
                        </a:spcAft>
                        <a:buNone/>
                      </a:pPr>
                      <a:r>
                        <a:rPr lang="en-US" dirty="0" smtClean="0">
                          <a:latin typeface="Questrial"/>
                          <a:ea typeface="Questrial"/>
                          <a:cs typeface="Questrial"/>
                          <a:sym typeface="Questrial"/>
                        </a:rPr>
                        <a:t>Teagan</a:t>
                      </a:r>
                    </a:p>
                    <a:p>
                      <a:pPr marL="0" lvl="0" indent="0" algn="ctr" rtl="0">
                        <a:spcBef>
                          <a:spcPts val="0"/>
                        </a:spcBef>
                        <a:spcAft>
                          <a:spcPts val="0"/>
                        </a:spcAft>
                        <a:buNone/>
                      </a:pPr>
                      <a:r>
                        <a:rPr lang="en-US" dirty="0" smtClean="0">
                          <a:latin typeface="Questrial"/>
                          <a:ea typeface="Questrial"/>
                          <a:cs typeface="Questrial"/>
                          <a:sym typeface="Questrial"/>
                        </a:rPr>
                        <a:t>Ana</a:t>
                      </a:r>
                    </a:p>
                    <a:p>
                      <a:pPr marL="0" lvl="0" indent="0" algn="ctr" rtl="0">
                        <a:spcBef>
                          <a:spcPts val="0"/>
                        </a:spcBef>
                        <a:spcAft>
                          <a:spcPts val="0"/>
                        </a:spcAft>
                        <a:buNone/>
                      </a:pPr>
                      <a:r>
                        <a:rPr lang="en-US" dirty="0" smtClean="0">
                          <a:latin typeface="Questrial"/>
                          <a:ea typeface="Questrial"/>
                          <a:cs typeface="Questrial"/>
                          <a:sym typeface="Questrial"/>
                        </a:rPr>
                        <a:t>Emma</a:t>
                      </a:r>
                    </a:p>
                    <a:p>
                      <a:pPr marL="0" lvl="0" indent="0" algn="ctr" rtl="0">
                        <a:spcBef>
                          <a:spcPts val="0"/>
                        </a:spcBef>
                        <a:spcAft>
                          <a:spcPts val="0"/>
                        </a:spcAft>
                        <a:buNone/>
                      </a:pPr>
                      <a:r>
                        <a:rPr lang="en-US" dirty="0" smtClean="0">
                          <a:latin typeface="Questrial"/>
                          <a:ea typeface="Questrial"/>
                          <a:cs typeface="Questrial"/>
                          <a:sym typeface="Questrial"/>
                        </a:rPr>
                        <a:t>Maci</a:t>
                      </a:r>
                    </a:p>
                    <a:p>
                      <a:pPr marL="0" lvl="0" indent="0" algn="ctr" rtl="0">
                        <a:spcBef>
                          <a:spcPts val="0"/>
                        </a:spcBef>
                        <a:spcAft>
                          <a:spcPts val="0"/>
                        </a:spcAft>
                        <a:buNone/>
                      </a:pPr>
                      <a:r>
                        <a:rPr lang="en-US" dirty="0" smtClean="0">
                          <a:latin typeface="Questrial"/>
                          <a:ea typeface="Questrial"/>
                          <a:cs typeface="Questrial"/>
                          <a:sym typeface="Questrial"/>
                        </a:rPr>
                        <a:t>Zoe</a:t>
                      </a:r>
                    </a:p>
                    <a:p>
                      <a:pPr marL="0" lvl="0" indent="0" algn="ctr" rtl="0">
                        <a:spcBef>
                          <a:spcPts val="0"/>
                        </a:spcBef>
                        <a:spcAft>
                          <a:spcPts val="0"/>
                        </a:spcAft>
                        <a:buNone/>
                      </a:pPr>
                      <a:r>
                        <a:rPr lang="en-US" dirty="0" err="1" smtClean="0">
                          <a:latin typeface="Questrial"/>
                          <a:ea typeface="Questrial"/>
                          <a:cs typeface="Questrial"/>
                          <a:sym typeface="Questrial"/>
                        </a:rPr>
                        <a:t>Angeliz</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smtClean="0">
                          <a:latin typeface="Questrial"/>
                          <a:ea typeface="Questrial"/>
                          <a:cs typeface="Questrial"/>
                          <a:sym typeface="Questrial"/>
                        </a:rPr>
                        <a:t>Grace</a:t>
                      </a:r>
                    </a:p>
                    <a:p>
                      <a:pPr marL="0" lvl="0" indent="0" algn="ctr" rtl="0">
                        <a:spcBef>
                          <a:spcPts val="0"/>
                        </a:spcBef>
                        <a:spcAft>
                          <a:spcPts val="0"/>
                        </a:spcAft>
                        <a:buNone/>
                      </a:pPr>
                      <a:r>
                        <a:rPr lang="en-US" dirty="0" smtClean="0">
                          <a:latin typeface="Questrial"/>
                          <a:ea typeface="Questrial"/>
                          <a:cs typeface="Questrial"/>
                          <a:sym typeface="Questrial"/>
                        </a:rPr>
                        <a:t>Gabriela</a:t>
                      </a:r>
                    </a:p>
                    <a:p>
                      <a:pPr marL="0" lvl="0" indent="0" algn="ctr" rtl="0">
                        <a:spcBef>
                          <a:spcPts val="0"/>
                        </a:spcBef>
                        <a:spcAft>
                          <a:spcPts val="0"/>
                        </a:spcAft>
                        <a:buNone/>
                      </a:pPr>
                      <a:r>
                        <a:rPr lang="en-US" dirty="0" smtClean="0">
                          <a:latin typeface="Questrial"/>
                          <a:ea typeface="Questrial"/>
                          <a:cs typeface="Questrial"/>
                          <a:sym typeface="Questrial"/>
                        </a:rPr>
                        <a:t>Isabella S.</a:t>
                      </a:r>
                      <a:endParaRPr dirty="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Questrial"/>
                          <a:ea typeface="Questrial"/>
                          <a:cs typeface="Questrial"/>
                          <a:sym typeface="Questrial"/>
                        </a:rPr>
                        <a:t>Aliyah</a:t>
                      </a:r>
                    </a:p>
                    <a:p>
                      <a:pPr marL="0" lvl="0" indent="0" algn="ctr" rtl="0">
                        <a:spcBef>
                          <a:spcPts val="0"/>
                        </a:spcBef>
                        <a:spcAft>
                          <a:spcPts val="0"/>
                        </a:spcAft>
                        <a:buNone/>
                      </a:pPr>
                      <a:r>
                        <a:rPr lang="en-US" dirty="0" err="1" smtClean="0">
                          <a:latin typeface="Questrial"/>
                          <a:ea typeface="Questrial"/>
                          <a:cs typeface="Questrial"/>
                          <a:sym typeface="Questrial"/>
                        </a:rPr>
                        <a:t>Jaelah</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err="1" smtClean="0">
                          <a:latin typeface="Questrial"/>
                          <a:ea typeface="Questrial"/>
                          <a:cs typeface="Questrial"/>
                          <a:sym typeface="Questrial"/>
                        </a:rPr>
                        <a:t>Jahliyah</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smtClean="0">
                          <a:latin typeface="Questrial"/>
                          <a:ea typeface="Questrial"/>
                          <a:cs typeface="Questrial"/>
                          <a:sym typeface="Questrial"/>
                        </a:rPr>
                        <a:t>Joey D.</a:t>
                      </a:r>
                    </a:p>
                    <a:p>
                      <a:pPr marL="0" lvl="0" indent="0" algn="ctr" rtl="0">
                        <a:spcBef>
                          <a:spcPts val="0"/>
                        </a:spcBef>
                        <a:spcAft>
                          <a:spcPts val="0"/>
                        </a:spcAft>
                        <a:buNone/>
                      </a:pPr>
                      <a:r>
                        <a:rPr lang="en-US" dirty="0" smtClean="0">
                          <a:latin typeface="Questrial"/>
                          <a:ea typeface="Questrial"/>
                          <a:cs typeface="Questrial"/>
                          <a:sym typeface="Questrial"/>
                        </a:rPr>
                        <a:t>Angelina</a:t>
                      </a:r>
                    </a:p>
                    <a:p>
                      <a:pPr marL="0" lvl="0" indent="0" algn="ctr" rtl="0">
                        <a:spcBef>
                          <a:spcPts val="0"/>
                        </a:spcBef>
                        <a:spcAft>
                          <a:spcPts val="0"/>
                        </a:spcAft>
                        <a:buNone/>
                      </a:pPr>
                      <a:r>
                        <a:rPr lang="en-US" dirty="0" smtClean="0">
                          <a:latin typeface="Questrial"/>
                          <a:ea typeface="Questrial"/>
                          <a:cs typeface="Questrial"/>
                          <a:sym typeface="Questrial"/>
                        </a:rPr>
                        <a:t>Brixton</a:t>
                      </a:r>
                    </a:p>
                    <a:p>
                      <a:pPr marL="0" lvl="0" indent="0" algn="ctr" rtl="0">
                        <a:spcBef>
                          <a:spcPts val="0"/>
                        </a:spcBef>
                        <a:spcAft>
                          <a:spcPts val="0"/>
                        </a:spcAft>
                        <a:buNone/>
                      </a:pPr>
                      <a:r>
                        <a:rPr lang="en-US" dirty="0" err="1" smtClean="0">
                          <a:latin typeface="Questrial"/>
                          <a:ea typeface="Questrial"/>
                          <a:cs typeface="Questrial"/>
                          <a:sym typeface="Questrial"/>
                        </a:rPr>
                        <a:t>Keylan</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err="1" smtClean="0">
                          <a:latin typeface="Questrial"/>
                          <a:ea typeface="Questrial"/>
                          <a:cs typeface="Questrial"/>
                          <a:sym typeface="Questrial"/>
                        </a:rPr>
                        <a:t>Tanzie</a:t>
                      </a:r>
                      <a:endParaRPr lang="en-US" dirty="0" smtClean="0">
                        <a:latin typeface="Questrial"/>
                        <a:ea typeface="Questrial"/>
                        <a:cs typeface="Questrial"/>
                        <a:sym typeface="Questrial"/>
                      </a:endParaRPr>
                    </a:p>
                    <a:p>
                      <a:pPr marL="0" lvl="0" indent="0" algn="ctr" rtl="0">
                        <a:spcBef>
                          <a:spcPts val="0"/>
                        </a:spcBef>
                        <a:spcAft>
                          <a:spcPts val="0"/>
                        </a:spcAft>
                        <a:buNone/>
                      </a:pPr>
                      <a:r>
                        <a:rPr lang="en-US" dirty="0" smtClean="0">
                          <a:latin typeface="Questrial"/>
                          <a:ea typeface="Questrial"/>
                          <a:cs typeface="Questrial"/>
                          <a:sym typeface="Questrial"/>
                        </a:rPr>
                        <a:t>Richie</a:t>
                      </a:r>
                    </a:p>
                    <a:p>
                      <a:pPr marL="0" lvl="0" indent="0" algn="ctr" rtl="0">
                        <a:spcBef>
                          <a:spcPts val="0"/>
                        </a:spcBef>
                        <a:spcAft>
                          <a:spcPts val="0"/>
                        </a:spcAft>
                        <a:buNone/>
                      </a:pPr>
                      <a:r>
                        <a:rPr lang="en-US" dirty="0" smtClean="0">
                          <a:latin typeface="Questrial"/>
                          <a:ea typeface="Questrial"/>
                          <a:cs typeface="Questrial"/>
                          <a:sym typeface="Questrial"/>
                        </a:rPr>
                        <a:t>Solomon</a:t>
                      </a:r>
                    </a:p>
                    <a:p>
                      <a:pPr marL="0" lvl="0" indent="0" algn="ctr" rtl="0">
                        <a:spcBef>
                          <a:spcPts val="0"/>
                        </a:spcBef>
                        <a:spcAft>
                          <a:spcPts val="0"/>
                        </a:spcAft>
                        <a:buNone/>
                      </a:pPr>
                      <a:r>
                        <a:rPr lang="en-US" dirty="0" smtClean="0">
                          <a:latin typeface="Questrial"/>
                          <a:ea typeface="Questrial"/>
                          <a:cs typeface="Questrial"/>
                          <a:sym typeface="Questrial"/>
                        </a:rPr>
                        <a:t>Alexis</a:t>
                      </a:r>
                    </a:p>
                    <a:p>
                      <a:pPr marL="0" lvl="0" indent="0" algn="ctr" rtl="0">
                        <a:spcBef>
                          <a:spcPts val="0"/>
                        </a:spcBef>
                        <a:spcAft>
                          <a:spcPts val="0"/>
                        </a:spcAft>
                        <a:buNone/>
                      </a:pPr>
                      <a:r>
                        <a:rPr lang="en-US" dirty="0" smtClean="0">
                          <a:latin typeface="Questrial"/>
                          <a:ea typeface="Questrial"/>
                          <a:cs typeface="Questrial"/>
                          <a:sym typeface="Questrial"/>
                        </a:rPr>
                        <a:t>Jaiden</a:t>
                      </a:r>
                    </a:p>
                    <a:p>
                      <a:pPr marL="0" lvl="0" indent="0" algn="ctr" rtl="0">
                        <a:spcBef>
                          <a:spcPts val="0"/>
                        </a:spcBef>
                        <a:spcAft>
                          <a:spcPts val="0"/>
                        </a:spcAft>
                        <a:buNone/>
                      </a:pPr>
                      <a:r>
                        <a:rPr lang="en-US" smtClean="0">
                          <a:latin typeface="Questrial"/>
                          <a:ea typeface="Questrial"/>
                          <a:cs typeface="Questrial"/>
                          <a:sym typeface="Questrial"/>
                        </a:rPr>
                        <a:t>Gian</a:t>
                      </a:r>
                      <a:endParaRPr lang="en-US" dirty="0" smtClean="0">
                        <a:latin typeface="Questrial"/>
                        <a:ea typeface="Questrial"/>
                        <a:cs typeface="Questrial"/>
                        <a:sym typeface="Questrial"/>
                      </a:endParaRPr>
                    </a:p>
                    <a:p>
                      <a:pPr marL="0" lvl="0" indent="0" algn="ctr" rtl="0">
                        <a:spcBef>
                          <a:spcPts val="0"/>
                        </a:spcBef>
                        <a:spcAft>
                          <a:spcPts val="0"/>
                        </a:spcAft>
                        <a:buNone/>
                      </a:pPr>
                      <a:endParaRPr lang="en-US" dirty="0" smtClean="0">
                        <a:latin typeface="Questrial"/>
                        <a:ea typeface="Questrial"/>
                        <a:cs typeface="Questrial"/>
                        <a:sym typeface="Questrial"/>
                      </a:endParaRPr>
                    </a:p>
                    <a:p>
                      <a:pPr marL="0" lvl="0" indent="0" algn="ctr" rtl="0">
                        <a:spcBef>
                          <a:spcPts val="0"/>
                        </a:spcBef>
                        <a:spcAft>
                          <a:spcPts val="0"/>
                        </a:spcAft>
                        <a:buNone/>
                      </a:pPr>
                      <a:endParaRPr lang="en-US" dirty="0" smtClean="0">
                        <a:latin typeface="Questrial"/>
                        <a:ea typeface="Questrial"/>
                        <a:cs typeface="Questrial"/>
                        <a:sym typeface="Questrial"/>
                      </a:endParaRPr>
                    </a:p>
                    <a:p>
                      <a:pPr marL="0" lvl="0" indent="0" algn="ctr" rtl="0">
                        <a:spcBef>
                          <a:spcPts val="0"/>
                        </a:spcBef>
                        <a:spcAft>
                          <a:spcPts val="0"/>
                        </a:spcAft>
                        <a:buNone/>
                      </a:pPr>
                      <a:endParaRPr lang="en-US" dirty="0" smtClean="0">
                        <a:latin typeface="Questrial"/>
                        <a:ea typeface="Questrial"/>
                        <a:cs typeface="Questrial"/>
                        <a:sym typeface="Questrial"/>
                      </a:endParaRPr>
                    </a:p>
                    <a:p>
                      <a:pPr marL="0" lvl="0" indent="0" algn="ctr" rtl="0">
                        <a:spcBef>
                          <a:spcPts val="0"/>
                        </a:spcBef>
                        <a:spcAft>
                          <a:spcPts val="0"/>
                        </a:spcAft>
                        <a:buNone/>
                      </a:pPr>
                      <a:endParaRPr dirty="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5" name="Google Shape;75;p14"/>
          <p:cNvPicPr preferRelativeResize="0"/>
          <p:nvPr/>
        </p:nvPicPr>
        <p:blipFill>
          <a:blip r:embed="rId3">
            <a:alphaModFix/>
          </a:blip>
          <a:stretch>
            <a:fillRect/>
          </a:stretch>
        </p:blipFill>
        <p:spPr>
          <a:xfrm>
            <a:off x="652421" y="590550"/>
            <a:ext cx="1312017" cy="1048958"/>
          </a:xfrm>
          <a:prstGeom prst="rect">
            <a:avLst/>
          </a:prstGeom>
          <a:noFill/>
          <a:ln w="9525" cap="flat" cmpd="sng">
            <a:solidFill>
              <a:srgbClr val="000000"/>
            </a:solidFill>
            <a:prstDash val="solid"/>
            <a:round/>
            <a:headEnd type="none" w="sm" len="sm"/>
            <a:tailEnd type="none" w="sm" len="sm"/>
          </a:ln>
        </p:spPr>
      </p:pic>
      <p:pic>
        <p:nvPicPr>
          <p:cNvPr id="76" name="Google Shape;76;p14"/>
          <p:cNvPicPr preferRelativeResize="0"/>
          <p:nvPr/>
        </p:nvPicPr>
        <p:blipFill>
          <a:blip r:embed="rId4">
            <a:alphaModFix/>
          </a:blip>
          <a:stretch>
            <a:fillRect/>
          </a:stretch>
        </p:blipFill>
        <p:spPr>
          <a:xfrm>
            <a:off x="2715910" y="590550"/>
            <a:ext cx="1401935" cy="1034985"/>
          </a:xfrm>
          <a:prstGeom prst="rect">
            <a:avLst/>
          </a:prstGeom>
          <a:noFill/>
          <a:ln w="9525" cap="flat" cmpd="sng">
            <a:solidFill>
              <a:srgbClr val="000000"/>
            </a:solidFill>
            <a:prstDash val="solid"/>
            <a:round/>
            <a:headEnd type="none" w="sm" len="sm"/>
            <a:tailEnd type="none" w="sm" len="sm"/>
          </a:ln>
        </p:spPr>
      </p:pic>
      <p:pic>
        <p:nvPicPr>
          <p:cNvPr id="77" name="Google Shape;77;p14"/>
          <p:cNvPicPr preferRelativeResize="0"/>
          <p:nvPr/>
        </p:nvPicPr>
        <p:blipFill>
          <a:blip r:embed="rId5">
            <a:alphaModFix/>
          </a:blip>
          <a:stretch>
            <a:fillRect/>
          </a:stretch>
        </p:blipFill>
        <p:spPr>
          <a:xfrm>
            <a:off x="4869317" y="590549"/>
            <a:ext cx="1403929" cy="1034985"/>
          </a:xfrm>
          <a:prstGeom prst="rect">
            <a:avLst/>
          </a:prstGeom>
          <a:noFill/>
          <a:ln w="9525" cap="flat" cmpd="sng">
            <a:solidFill>
              <a:srgbClr val="000000"/>
            </a:solidFill>
            <a:prstDash val="solid"/>
            <a:round/>
            <a:headEnd type="none" w="sm" len="sm"/>
            <a:tailEnd type="none" w="sm" len="sm"/>
          </a:ln>
        </p:spPr>
      </p:pic>
      <p:pic>
        <p:nvPicPr>
          <p:cNvPr id="78" name="Google Shape;78;p14"/>
          <p:cNvPicPr preferRelativeResize="0"/>
          <p:nvPr/>
        </p:nvPicPr>
        <p:blipFill>
          <a:blip r:embed="rId6">
            <a:alphaModFix/>
          </a:blip>
          <a:stretch>
            <a:fillRect/>
          </a:stretch>
        </p:blipFill>
        <p:spPr>
          <a:xfrm>
            <a:off x="7022724" y="590537"/>
            <a:ext cx="1446605" cy="1034997"/>
          </a:xfrm>
          <a:prstGeom prst="rect">
            <a:avLst/>
          </a:prstGeom>
          <a:noFill/>
          <a:ln w="9525" cap="flat" cmpd="sng">
            <a:solidFill>
              <a:srgbClr val="000000"/>
            </a:solidFill>
            <a:prstDash val="solid"/>
            <a:round/>
            <a:headEnd type="none" w="sm" len="sm"/>
            <a:tailEnd type="none" w="sm" len="sm"/>
          </a:ln>
        </p:spPr>
      </p:pic>
      <p:sp>
        <p:nvSpPr>
          <p:cNvPr id="79" name="Google Shape;79;p14">
            <a:hlinkClick r:id="rId7" action="ppaction://hlinksldjump"/>
          </p:cNvPr>
          <p:cNvSpPr txBox="1"/>
          <p:nvPr/>
        </p:nvSpPr>
        <p:spPr>
          <a:xfrm rot="-1449">
            <a:off x="7375400" y="4549351"/>
            <a:ext cx="711600" cy="404400"/>
          </a:xfrm>
          <a:prstGeom prst="rect">
            <a:avLst/>
          </a:prstGeom>
          <a:solidFill>
            <a:srgbClr val="00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dirty="0">
                <a:latin typeface="Questrial"/>
                <a:ea typeface="Questrial"/>
                <a:cs typeface="Questrial"/>
                <a:sym typeface="Questrial"/>
              </a:rPr>
              <a:t>Back</a:t>
            </a:r>
            <a:endParaRPr sz="1200" b="1" i="0" strike="noStrike" cap="none" dirty="0">
              <a:solidFill>
                <a:srgbClr val="000000"/>
              </a:solidFill>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83"/>
        <p:cNvGrpSpPr/>
        <p:nvPr/>
      </p:nvGrpSpPr>
      <p:grpSpPr>
        <a:xfrm>
          <a:off x="0" y="0"/>
          <a:ext cx="0" cy="0"/>
          <a:chOff x="0" y="0"/>
          <a:chExt cx="0" cy="0"/>
        </a:xfrm>
      </p:grpSpPr>
      <p:sp>
        <p:nvSpPr>
          <p:cNvPr id="84" name="Google Shape;84;p15"/>
          <p:cNvSpPr txBox="1"/>
          <p:nvPr/>
        </p:nvSpPr>
        <p:spPr>
          <a:xfrm>
            <a:off x="108950" y="56850"/>
            <a:ext cx="8900700" cy="5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400" b="1" u="sng">
                <a:solidFill>
                  <a:schemeClr val="dk1"/>
                </a:solidFill>
                <a:latin typeface="Questrial"/>
                <a:ea typeface="Questrial"/>
                <a:cs typeface="Questrial"/>
                <a:sym typeface="Questrial"/>
              </a:rPr>
              <a:t>House Points</a:t>
            </a:r>
            <a:endParaRPr sz="2400" b="1" i="0" u="sng"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1500"/>
              <a:buFont typeface="Arial"/>
              <a:buNone/>
            </a:pPr>
            <a:endParaRPr sz="100" i="0" u="none" strike="noStrike" cap="none">
              <a:solidFill>
                <a:schemeClr val="dk1"/>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1400"/>
              <a:buFont typeface="Arial"/>
              <a:buNone/>
            </a:pPr>
            <a:endParaRPr sz="1300" i="0" u="none" strike="noStrike" cap="none">
              <a:solidFill>
                <a:schemeClr val="dk1"/>
              </a:solidFill>
              <a:latin typeface="Questrial"/>
              <a:ea typeface="Questrial"/>
              <a:cs typeface="Questrial"/>
              <a:sym typeface="Questrial"/>
            </a:endParaRPr>
          </a:p>
        </p:txBody>
      </p:sp>
      <p:sp>
        <p:nvSpPr>
          <p:cNvPr id="85" name="Google Shape;85;p15">
            <a:hlinkClick r:id="" action="ppaction://hlinkshowjump?jump=firstslide"/>
          </p:cNvPr>
          <p:cNvSpPr txBox="1"/>
          <p:nvPr/>
        </p:nvSpPr>
        <p:spPr>
          <a:xfrm rot="-1449">
            <a:off x="8298125" y="4549351"/>
            <a:ext cx="711600" cy="4044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Questrial"/>
                <a:ea typeface="Questrial"/>
                <a:cs typeface="Questrial"/>
                <a:sym typeface="Questrial"/>
              </a:rPr>
              <a:t>Home</a:t>
            </a:r>
            <a:endParaRPr sz="1200" b="1" i="0" strike="noStrike" cap="none">
              <a:solidFill>
                <a:srgbClr val="000000"/>
              </a:solidFill>
              <a:latin typeface="Questrial"/>
              <a:ea typeface="Questrial"/>
              <a:cs typeface="Questrial"/>
              <a:sym typeface="Questrial"/>
            </a:endParaRPr>
          </a:p>
        </p:txBody>
      </p:sp>
      <p:graphicFrame>
        <p:nvGraphicFramePr>
          <p:cNvPr id="86" name="Google Shape;86;p15"/>
          <p:cNvGraphicFramePr/>
          <p:nvPr>
            <p:extLst>
              <p:ext uri="{D42A27DB-BD31-4B8C-83A1-F6EECF244321}">
                <p14:modId xmlns:p14="http://schemas.microsoft.com/office/powerpoint/2010/main" val="2152838334"/>
              </p:ext>
            </p:extLst>
          </p:nvPr>
        </p:nvGraphicFramePr>
        <p:xfrm>
          <a:off x="234650" y="637725"/>
          <a:ext cx="8649300" cy="3771530"/>
        </p:xfrm>
        <a:graphic>
          <a:graphicData uri="http://schemas.openxmlformats.org/drawingml/2006/table">
            <a:tbl>
              <a:tblPr>
                <a:noFill/>
                <a:tableStyleId>{CDC3C040-FFC2-49CF-9B3B-AE40F86CC313}</a:tableStyleId>
              </a:tblPr>
              <a:tblGrid>
                <a:gridCol w="2162325">
                  <a:extLst>
                    <a:ext uri="{9D8B030D-6E8A-4147-A177-3AD203B41FA5}">
                      <a16:colId xmlns:a16="http://schemas.microsoft.com/office/drawing/2014/main" val="20000"/>
                    </a:ext>
                  </a:extLst>
                </a:gridCol>
                <a:gridCol w="2162325">
                  <a:extLst>
                    <a:ext uri="{9D8B030D-6E8A-4147-A177-3AD203B41FA5}">
                      <a16:colId xmlns:a16="http://schemas.microsoft.com/office/drawing/2014/main" val="20001"/>
                    </a:ext>
                  </a:extLst>
                </a:gridCol>
                <a:gridCol w="2162325">
                  <a:extLst>
                    <a:ext uri="{9D8B030D-6E8A-4147-A177-3AD203B41FA5}">
                      <a16:colId xmlns:a16="http://schemas.microsoft.com/office/drawing/2014/main" val="20002"/>
                    </a:ext>
                  </a:extLst>
                </a:gridCol>
                <a:gridCol w="2162325">
                  <a:extLst>
                    <a:ext uri="{9D8B030D-6E8A-4147-A177-3AD203B41FA5}">
                      <a16:colId xmlns:a16="http://schemas.microsoft.com/office/drawing/2014/main" val="20003"/>
                    </a:ext>
                  </a:extLst>
                </a:gridCol>
              </a:tblGrid>
              <a:tr h="601700">
                <a:tc gridSpan="2">
                  <a:txBody>
                    <a:bodyPr/>
                    <a:lstStyle/>
                    <a:p>
                      <a:pPr marL="0" lvl="0" indent="0" algn="ctr" rtl="0">
                        <a:spcBef>
                          <a:spcPts val="0"/>
                        </a:spcBef>
                        <a:spcAft>
                          <a:spcPts val="0"/>
                        </a:spcAft>
                        <a:buNone/>
                      </a:pPr>
                      <a:r>
                        <a:rPr lang="en" sz="2400">
                          <a:latin typeface="Questrial"/>
                          <a:ea typeface="Questrial"/>
                          <a:cs typeface="Questrial"/>
                          <a:sym typeface="Questrial"/>
                        </a:rPr>
                        <a:t>+5 Points</a:t>
                      </a:r>
                      <a:endParaRPr sz="240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2400">
                          <a:latin typeface="Questrial"/>
                          <a:ea typeface="Questrial"/>
                          <a:cs typeface="Questrial"/>
                          <a:sym typeface="Questrial"/>
                        </a:rPr>
                        <a:t>+3 Points</a:t>
                      </a:r>
                      <a:endParaRPr sz="240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928800">
                <a:tc gridSpan="2">
                  <a:txBody>
                    <a:bodyPr/>
                    <a:lstStyle/>
                    <a:p>
                      <a:pPr marL="457200" lvl="0" indent="-311150" algn="l" rtl="0">
                        <a:spcBef>
                          <a:spcPts val="0"/>
                        </a:spcBef>
                        <a:spcAft>
                          <a:spcPts val="0"/>
                        </a:spcAft>
                        <a:buSzPts val="1300"/>
                        <a:buFont typeface="Questrial"/>
                        <a:buChar char="●"/>
                      </a:pPr>
                      <a:r>
                        <a:rPr lang="en" sz="1300" dirty="0">
                          <a:latin typeface="Questrial"/>
                          <a:ea typeface="Questrial"/>
                          <a:cs typeface="Questrial"/>
                          <a:sym typeface="Questrial"/>
                        </a:rPr>
                        <a:t>Earn Star Student</a:t>
                      </a:r>
                      <a:endParaRPr sz="1300" dirty="0">
                        <a:latin typeface="Questrial"/>
                        <a:ea typeface="Questrial"/>
                        <a:cs typeface="Questrial"/>
                        <a:sym typeface="Questrial"/>
                      </a:endParaRPr>
                    </a:p>
                    <a:p>
                      <a:pPr marL="457200" lvl="0" indent="-311150" algn="l" rtl="0">
                        <a:spcBef>
                          <a:spcPts val="0"/>
                        </a:spcBef>
                        <a:spcAft>
                          <a:spcPts val="0"/>
                        </a:spcAft>
                        <a:buSzPts val="1300"/>
                        <a:buFont typeface="Questrial"/>
                        <a:buChar char="●"/>
                      </a:pPr>
                      <a:r>
                        <a:rPr lang="en" sz="1300" dirty="0">
                          <a:latin typeface="Questrial"/>
                          <a:ea typeface="Questrial"/>
                          <a:cs typeface="Questrial"/>
                          <a:sym typeface="Questrial"/>
                        </a:rPr>
                        <a:t>Complete a course (+5 per course!)</a:t>
                      </a:r>
                      <a:endParaRPr sz="1300" dirty="0">
                        <a:latin typeface="Questrial"/>
                        <a:ea typeface="Questrial"/>
                        <a:cs typeface="Questrial"/>
                        <a:sym typeface="Questrial"/>
                      </a:endParaRPr>
                    </a:p>
                    <a:p>
                      <a:pPr marL="457200" lvl="0" indent="-311150" algn="l" rtl="0">
                        <a:spcBef>
                          <a:spcPts val="0"/>
                        </a:spcBef>
                        <a:spcAft>
                          <a:spcPts val="0"/>
                        </a:spcAft>
                        <a:buSzPts val="1300"/>
                        <a:buFont typeface="Questrial"/>
                        <a:buChar char="●"/>
                      </a:pPr>
                      <a:r>
                        <a:rPr lang="en" sz="1300" dirty="0">
                          <a:latin typeface="Questrial"/>
                          <a:ea typeface="Questrial"/>
                          <a:cs typeface="Questrial"/>
                          <a:sym typeface="Questrial"/>
                        </a:rPr>
                        <a:t>Complete a DBA </a:t>
                      </a:r>
                      <a:r>
                        <a:rPr lang="en" sz="1300" u="sng" dirty="0">
                          <a:latin typeface="Questrial"/>
                          <a:ea typeface="Questrial"/>
                          <a:cs typeface="Questrial"/>
                          <a:sym typeface="Questrial"/>
                        </a:rPr>
                        <a:t>before </a:t>
                      </a:r>
                      <a:r>
                        <a:rPr lang="en" sz="1300" dirty="0">
                          <a:latin typeface="Questrial"/>
                          <a:ea typeface="Questrial"/>
                          <a:cs typeface="Questrial"/>
                          <a:sym typeface="Questrial"/>
                        </a:rPr>
                        <a:t>the due date</a:t>
                      </a:r>
                      <a:endParaRPr sz="1300" dirty="0">
                        <a:latin typeface="Questrial"/>
                        <a:ea typeface="Questrial"/>
                        <a:cs typeface="Questrial"/>
                        <a:sym typeface="Questrial"/>
                      </a:endParaRPr>
                    </a:p>
                    <a:p>
                      <a:pPr marL="457200" lvl="0" indent="-311150" algn="l" rtl="0">
                        <a:spcBef>
                          <a:spcPts val="0"/>
                        </a:spcBef>
                        <a:spcAft>
                          <a:spcPts val="0"/>
                        </a:spcAft>
                        <a:buSzPts val="1300"/>
                        <a:buFont typeface="Questrial"/>
                        <a:buChar char="●"/>
                      </a:pPr>
                      <a:r>
                        <a:rPr lang="en" sz="1300" dirty="0">
                          <a:latin typeface="Questrial"/>
                          <a:ea typeface="Questrial"/>
                          <a:cs typeface="Questrial"/>
                          <a:sym typeface="Questrial"/>
                        </a:rPr>
                        <a:t>Attend </a:t>
                      </a:r>
                      <a:r>
                        <a:rPr lang="en" sz="1300" dirty="0" smtClean="0">
                          <a:latin typeface="Questrial"/>
                          <a:ea typeface="Questrial"/>
                          <a:cs typeface="Questrial"/>
                          <a:sym typeface="Questrial"/>
                        </a:rPr>
                        <a:t>an</a:t>
                      </a:r>
                      <a:r>
                        <a:rPr lang="en" sz="1300" baseline="0" dirty="0" smtClean="0">
                          <a:latin typeface="Questrial"/>
                          <a:ea typeface="Questrial"/>
                          <a:cs typeface="Questrial"/>
                          <a:sym typeface="Questrial"/>
                        </a:rPr>
                        <a:t> ELA </a:t>
                      </a:r>
                      <a:r>
                        <a:rPr lang="en" sz="1300" dirty="0" smtClean="0">
                          <a:latin typeface="Questrial"/>
                          <a:ea typeface="Questrial"/>
                          <a:cs typeface="Questrial"/>
                          <a:sym typeface="Questrial"/>
                        </a:rPr>
                        <a:t>Live </a:t>
                      </a:r>
                      <a:r>
                        <a:rPr lang="en" sz="1300" dirty="0">
                          <a:latin typeface="Questrial"/>
                          <a:ea typeface="Questrial"/>
                          <a:cs typeface="Questrial"/>
                          <a:sym typeface="Questrial"/>
                        </a:rPr>
                        <a:t>Lesson</a:t>
                      </a:r>
                      <a:endParaRPr sz="1300" dirty="0">
                        <a:latin typeface="Questrial"/>
                        <a:ea typeface="Questrial"/>
                        <a:cs typeface="Questrial"/>
                        <a:sym typeface="Questrial"/>
                      </a:endParaRPr>
                    </a:p>
                    <a:p>
                      <a:pPr marL="457200" lvl="0" indent="-311150" algn="l" rtl="0">
                        <a:spcBef>
                          <a:spcPts val="0"/>
                        </a:spcBef>
                        <a:spcAft>
                          <a:spcPts val="0"/>
                        </a:spcAft>
                        <a:buSzPts val="1300"/>
                        <a:buFont typeface="Questrial"/>
                        <a:buChar char="●"/>
                      </a:pPr>
                      <a:r>
                        <a:rPr lang="en" sz="1300" dirty="0">
                          <a:latin typeface="Questrial"/>
                          <a:ea typeface="Questrial"/>
                          <a:cs typeface="Questrial"/>
                          <a:sym typeface="Questrial"/>
                        </a:rPr>
                        <a:t>Attend </a:t>
                      </a:r>
                      <a:r>
                        <a:rPr lang="en" sz="1300" dirty="0" smtClean="0">
                          <a:latin typeface="Questrial"/>
                          <a:ea typeface="Questrial"/>
                          <a:cs typeface="Questrial"/>
                          <a:sym typeface="Questrial"/>
                        </a:rPr>
                        <a:t>an ELA Intervention</a:t>
                      </a:r>
                      <a:r>
                        <a:rPr lang="en" sz="1300" baseline="0" dirty="0" smtClean="0">
                          <a:latin typeface="Questrial"/>
                          <a:ea typeface="Questrial"/>
                          <a:cs typeface="Questrial"/>
                          <a:sym typeface="Questrial"/>
                        </a:rPr>
                        <a:t> Lesson</a:t>
                      </a:r>
                      <a:endParaRPr sz="1300" dirty="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457200" lvl="0" indent="-311150" algn="l" rtl="0">
                        <a:spcBef>
                          <a:spcPts val="0"/>
                        </a:spcBef>
                        <a:spcAft>
                          <a:spcPts val="0"/>
                        </a:spcAft>
                        <a:buSzPts val="1300"/>
                        <a:buFont typeface="Questrial"/>
                        <a:buChar char="●"/>
                      </a:pPr>
                      <a:r>
                        <a:rPr lang="en" sz="1300" dirty="0">
                          <a:latin typeface="Questrial"/>
                          <a:ea typeface="Questrial"/>
                          <a:cs typeface="Questrial"/>
                          <a:sym typeface="Questrial"/>
                        </a:rPr>
                        <a:t>Attend </a:t>
                      </a:r>
                      <a:r>
                        <a:rPr lang="en-US" sz="1300" dirty="0" smtClean="0">
                          <a:latin typeface="Questrial"/>
                          <a:ea typeface="Questrial"/>
                          <a:cs typeface="Questrial"/>
                          <a:sym typeface="Questrial"/>
                        </a:rPr>
                        <a:t> Fun Friday</a:t>
                      </a:r>
                      <a:endParaRPr sz="1300" dirty="0">
                        <a:latin typeface="Questrial"/>
                        <a:ea typeface="Questrial"/>
                        <a:cs typeface="Questrial"/>
                        <a:sym typeface="Questrial"/>
                      </a:endParaRPr>
                    </a:p>
                    <a:p>
                      <a:pPr marL="457200" lvl="0" indent="-311150" algn="l" rtl="0">
                        <a:spcBef>
                          <a:spcPts val="0"/>
                        </a:spcBef>
                        <a:spcAft>
                          <a:spcPts val="0"/>
                        </a:spcAft>
                        <a:buSzPts val="1300"/>
                        <a:buFont typeface="Questrial"/>
                        <a:buChar char="●"/>
                      </a:pPr>
                      <a:r>
                        <a:rPr lang="en" sz="1300" dirty="0" smtClean="0">
                          <a:latin typeface="Questrial"/>
                          <a:ea typeface="Questrial"/>
                          <a:cs typeface="Questrial"/>
                          <a:sym typeface="Questrial"/>
                        </a:rPr>
                        <a:t>Complete </a:t>
                      </a:r>
                      <a:r>
                        <a:rPr lang="en" sz="1300" dirty="0">
                          <a:latin typeface="Questrial"/>
                          <a:ea typeface="Questrial"/>
                          <a:cs typeface="Questrial"/>
                          <a:sym typeface="Questrial"/>
                        </a:rPr>
                        <a:t>45 minutes on i-Ready Reading (weekly)</a:t>
                      </a:r>
                      <a:endParaRPr sz="1300" dirty="0">
                        <a:latin typeface="Questrial"/>
                        <a:ea typeface="Questrial"/>
                        <a:cs typeface="Questrial"/>
                        <a:sym typeface="Questrial"/>
                      </a:endParaRPr>
                    </a:p>
                    <a:p>
                      <a:pPr marL="457200" lvl="0" indent="-311150" algn="l" rtl="0">
                        <a:spcBef>
                          <a:spcPts val="0"/>
                        </a:spcBef>
                        <a:spcAft>
                          <a:spcPts val="0"/>
                        </a:spcAft>
                        <a:buSzPts val="1300"/>
                        <a:buFont typeface="Questrial"/>
                        <a:buChar char="●"/>
                      </a:pPr>
                      <a:r>
                        <a:rPr lang="en" sz="1300" dirty="0" smtClean="0">
                          <a:latin typeface="Questrial"/>
                          <a:ea typeface="Questrial"/>
                          <a:cs typeface="Questrial"/>
                          <a:sym typeface="Questrial"/>
                        </a:rPr>
                        <a:t>Complete your iReady</a:t>
                      </a:r>
                      <a:r>
                        <a:rPr lang="en" sz="1300" baseline="0" dirty="0" smtClean="0">
                          <a:latin typeface="Questrial"/>
                          <a:ea typeface="Questrial"/>
                          <a:cs typeface="Questrial"/>
                          <a:sym typeface="Questrial"/>
                        </a:rPr>
                        <a:t> MOY Diagnostic</a:t>
                      </a:r>
                      <a:endParaRPr sz="1300" dirty="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411125">
                <a:tc gridSpan="4">
                  <a:txBody>
                    <a:bodyPr/>
                    <a:lstStyle/>
                    <a:p>
                      <a:pPr marL="457200" lvl="0" indent="-228600" algn="ctr" rtl="0">
                        <a:spcBef>
                          <a:spcPts val="0"/>
                        </a:spcBef>
                        <a:spcAft>
                          <a:spcPts val="0"/>
                        </a:spcAft>
                        <a:buNone/>
                      </a:pPr>
                      <a:r>
                        <a:rPr lang="en" sz="2400">
                          <a:latin typeface="Questrial"/>
                          <a:ea typeface="Questrial"/>
                          <a:cs typeface="Questrial"/>
                          <a:sym typeface="Questrial"/>
                        </a:rPr>
                        <a:t>+1 Point</a:t>
                      </a:r>
                      <a:endParaRPr sz="240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28800">
                <a:tc gridSpan="4">
                  <a:txBody>
                    <a:bodyPr/>
                    <a:lstStyle/>
                    <a:p>
                      <a:pPr marL="457200" lvl="0" indent="-311150" algn="l" rtl="0">
                        <a:spcBef>
                          <a:spcPts val="0"/>
                        </a:spcBef>
                        <a:spcAft>
                          <a:spcPts val="0"/>
                        </a:spcAft>
                        <a:buSzPts val="1300"/>
                        <a:buFont typeface="Questrial"/>
                        <a:buChar char="●"/>
                      </a:pPr>
                      <a:r>
                        <a:rPr lang="en" sz="1300" b="1" u="sng" dirty="0">
                          <a:latin typeface="Questrial"/>
                          <a:ea typeface="Questrial"/>
                          <a:cs typeface="Questrial"/>
                          <a:sym typeface="Questrial"/>
                        </a:rPr>
                        <a:t>Weekly Participation</a:t>
                      </a:r>
                      <a:r>
                        <a:rPr lang="en" sz="1300" dirty="0">
                          <a:latin typeface="Questrial"/>
                          <a:ea typeface="Questrial"/>
                          <a:cs typeface="Questrial"/>
                          <a:sym typeface="Questrial"/>
                        </a:rPr>
                        <a:t>: Earn 1 point (up to </a:t>
                      </a:r>
                      <a:r>
                        <a:rPr lang="en" sz="1300" dirty="0" smtClean="0">
                          <a:latin typeface="Questrial"/>
                          <a:ea typeface="Questrial"/>
                          <a:cs typeface="Questrial"/>
                          <a:sym typeface="Questrial"/>
                        </a:rPr>
                        <a:t>2</a:t>
                      </a:r>
                      <a:r>
                        <a:rPr lang="en" sz="1300" baseline="0" dirty="0" smtClean="0">
                          <a:latin typeface="Questrial"/>
                          <a:ea typeface="Questrial"/>
                          <a:cs typeface="Questrial"/>
                          <a:sym typeface="Questrial"/>
                        </a:rPr>
                        <a:t> </a:t>
                      </a:r>
                      <a:r>
                        <a:rPr lang="en" sz="1300" dirty="0" smtClean="0">
                          <a:latin typeface="Questrial"/>
                          <a:ea typeface="Questrial"/>
                          <a:cs typeface="Questrial"/>
                          <a:sym typeface="Questrial"/>
                        </a:rPr>
                        <a:t>weekly</a:t>
                      </a:r>
                      <a:r>
                        <a:rPr lang="en" sz="1300" dirty="0">
                          <a:latin typeface="Questrial"/>
                          <a:ea typeface="Questrial"/>
                          <a:cs typeface="Questrial"/>
                          <a:sym typeface="Questrial"/>
                        </a:rPr>
                        <a:t>) for each class that you actively participate in. Active participation means completing one assignment or </a:t>
                      </a:r>
                      <a:r>
                        <a:rPr lang="en" sz="1300" dirty="0" smtClean="0">
                          <a:latin typeface="Questrial"/>
                          <a:ea typeface="Questrial"/>
                          <a:cs typeface="Questrial"/>
                          <a:sym typeface="Questrial"/>
                        </a:rPr>
                        <a:t>quiz in ELA or SS.</a:t>
                      </a:r>
                      <a:endParaRPr sz="1300" dirty="0">
                        <a:latin typeface="Questrial"/>
                        <a:ea typeface="Questrial"/>
                        <a:cs typeface="Questrial"/>
                        <a:sym typeface="Questrial"/>
                      </a:endParaRPr>
                    </a:p>
                    <a:p>
                      <a:pPr marL="0" lvl="0" indent="0" algn="l" rtl="0">
                        <a:spcBef>
                          <a:spcPts val="0"/>
                        </a:spcBef>
                        <a:spcAft>
                          <a:spcPts val="0"/>
                        </a:spcAft>
                        <a:buNone/>
                      </a:pPr>
                      <a:endParaRPr sz="600" dirty="0">
                        <a:latin typeface="Questrial"/>
                        <a:ea typeface="Questrial"/>
                        <a:cs typeface="Questrial"/>
                        <a:sym typeface="Questrial"/>
                      </a:endParaRPr>
                    </a:p>
                    <a:p>
                      <a:pPr marL="457200" lvl="0" indent="-311150" algn="l" rtl="0">
                        <a:spcBef>
                          <a:spcPts val="0"/>
                        </a:spcBef>
                        <a:spcAft>
                          <a:spcPts val="0"/>
                        </a:spcAft>
                        <a:buSzPts val="1300"/>
                        <a:buFont typeface="Questrial"/>
                        <a:buChar char="●"/>
                      </a:pPr>
                      <a:r>
                        <a:rPr lang="en" sz="1300" b="1" u="sng" dirty="0">
                          <a:latin typeface="Questrial"/>
                          <a:ea typeface="Questrial"/>
                          <a:cs typeface="Questrial"/>
                          <a:sym typeface="Questrial"/>
                        </a:rPr>
                        <a:t>Weekly Pacing</a:t>
                      </a:r>
                      <a:r>
                        <a:rPr lang="en" sz="1300" dirty="0">
                          <a:latin typeface="Questrial"/>
                          <a:ea typeface="Questrial"/>
                          <a:cs typeface="Questrial"/>
                          <a:sym typeface="Questrial"/>
                        </a:rPr>
                        <a:t>: Earn 1 point (up to </a:t>
                      </a:r>
                      <a:r>
                        <a:rPr lang="en" sz="1300" dirty="0" smtClean="0">
                          <a:latin typeface="Questrial"/>
                          <a:ea typeface="Questrial"/>
                          <a:cs typeface="Questrial"/>
                          <a:sym typeface="Questrial"/>
                        </a:rPr>
                        <a:t>2 </a:t>
                      </a:r>
                      <a:r>
                        <a:rPr lang="en" sz="1300" dirty="0">
                          <a:latin typeface="Questrial"/>
                          <a:ea typeface="Questrial"/>
                          <a:cs typeface="Questrial"/>
                          <a:sym typeface="Questrial"/>
                        </a:rPr>
                        <a:t>weekly) for each class that you are on or ahead of pace in. </a:t>
                      </a:r>
                      <a:endParaRPr sz="1300" dirty="0">
                        <a:latin typeface="Questrial"/>
                        <a:ea typeface="Questrial"/>
                        <a:cs typeface="Questrial"/>
                        <a:sym typeface="Questrial"/>
                      </a:endParaRPr>
                    </a:p>
                    <a:p>
                      <a:pPr marL="457200" lvl="0" indent="0" algn="l" rtl="0">
                        <a:spcBef>
                          <a:spcPts val="0"/>
                        </a:spcBef>
                        <a:spcAft>
                          <a:spcPts val="0"/>
                        </a:spcAft>
                        <a:buNone/>
                      </a:pPr>
                      <a:endParaRPr sz="600" dirty="0">
                        <a:latin typeface="Questrial"/>
                        <a:ea typeface="Questrial"/>
                        <a:cs typeface="Questrial"/>
                        <a:sym typeface="Questrial"/>
                      </a:endParaRPr>
                    </a:p>
                    <a:p>
                      <a:pPr marL="457200" lvl="0" indent="-311150" algn="l" rtl="0">
                        <a:spcBef>
                          <a:spcPts val="0"/>
                        </a:spcBef>
                        <a:spcAft>
                          <a:spcPts val="0"/>
                        </a:spcAft>
                        <a:buSzPts val="1300"/>
                        <a:buFont typeface="Questrial"/>
                        <a:buChar char="●"/>
                      </a:pPr>
                      <a:r>
                        <a:rPr lang="en" sz="1300" dirty="0">
                          <a:latin typeface="Questrial"/>
                          <a:ea typeface="Questrial"/>
                          <a:cs typeface="Questrial"/>
                          <a:sym typeface="Questrial"/>
                        </a:rPr>
                        <a:t>Pass an </a:t>
                      </a:r>
                      <a:r>
                        <a:rPr lang="en" sz="1300" dirty="0" smtClean="0">
                          <a:latin typeface="Questrial"/>
                          <a:ea typeface="Questrial"/>
                          <a:cs typeface="Questrial"/>
                          <a:sym typeface="Questrial"/>
                        </a:rPr>
                        <a:t>i-Ready Reading </a:t>
                      </a:r>
                      <a:r>
                        <a:rPr lang="en" sz="1300" dirty="0">
                          <a:latin typeface="Questrial"/>
                          <a:ea typeface="Questrial"/>
                          <a:cs typeface="Questrial"/>
                          <a:sym typeface="Questrial"/>
                        </a:rPr>
                        <a:t>Lesson (67% or higher score on an individual lesson - no weekly limit!)</a:t>
                      </a:r>
                      <a:endParaRPr sz="1300" dirty="0">
                        <a:latin typeface="Questrial"/>
                        <a:ea typeface="Questrial"/>
                        <a:cs typeface="Questrial"/>
                        <a:sym typeface="Questrial"/>
                      </a:endParaRPr>
                    </a:p>
                    <a:p>
                      <a:pPr marL="457200" lvl="0" indent="0" algn="l" rtl="0">
                        <a:spcBef>
                          <a:spcPts val="0"/>
                        </a:spcBef>
                        <a:spcAft>
                          <a:spcPts val="0"/>
                        </a:spcAft>
                        <a:buNone/>
                      </a:pPr>
                      <a:endParaRPr sz="600" dirty="0">
                        <a:latin typeface="Questrial"/>
                        <a:ea typeface="Questrial"/>
                        <a:cs typeface="Questrial"/>
                        <a:sym typeface="Questrial"/>
                      </a:endParaRPr>
                    </a:p>
                    <a:p>
                      <a:pPr marL="457200" lvl="0" indent="-311150" algn="l" rtl="0">
                        <a:spcBef>
                          <a:spcPts val="0"/>
                        </a:spcBef>
                        <a:spcAft>
                          <a:spcPts val="0"/>
                        </a:spcAft>
                        <a:buSzPts val="1300"/>
                        <a:buFont typeface="Questrial"/>
                        <a:buChar char="●"/>
                      </a:pPr>
                      <a:r>
                        <a:rPr lang="en" sz="1300" dirty="0">
                          <a:latin typeface="Questrial"/>
                          <a:ea typeface="Questrial"/>
                          <a:cs typeface="Questrial"/>
                          <a:sym typeface="Questrial"/>
                        </a:rPr>
                        <a:t>Display any of the house traits (kindness, perseverance, integrity, or responsibility</a:t>
                      </a:r>
                      <a:endParaRPr sz="1300" dirty="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87" name="Google Shape;87;p15">
            <a:hlinkClick r:id="rId3" action="ppaction://hlinksldjump"/>
          </p:cNvPr>
          <p:cNvSpPr txBox="1"/>
          <p:nvPr/>
        </p:nvSpPr>
        <p:spPr>
          <a:xfrm rot="-1449">
            <a:off x="7375400" y="4549351"/>
            <a:ext cx="711600" cy="404400"/>
          </a:xfrm>
          <a:prstGeom prst="rect">
            <a:avLst/>
          </a:prstGeom>
          <a:solidFill>
            <a:srgbClr val="00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Questrial"/>
                <a:ea typeface="Questrial"/>
                <a:cs typeface="Questrial"/>
                <a:sym typeface="Questrial"/>
              </a:rPr>
              <a:t>Back</a:t>
            </a:r>
            <a:endParaRPr sz="1200" b="1" i="0" strike="noStrike" cap="none">
              <a:solidFill>
                <a:srgbClr val="000000"/>
              </a:solidFill>
              <a:latin typeface="Questrial"/>
              <a:ea typeface="Questrial"/>
              <a:cs typeface="Questrial"/>
              <a:sym typeface="Questrial"/>
            </a:endParaRPr>
          </a:p>
        </p:txBody>
      </p:sp>
      <p:pic>
        <p:nvPicPr>
          <p:cNvPr id="88" name="Google Shape;88;p15"/>
          <p:cNvPicPr preferRelativeResize="0"/>
          <p:nvPr/>
        </p:nvPicPr>
        <p:blipFill>
          <a:blip r:embed="rId4">
            <a:alphaModFix/>
          </a:blip>
          <a:stretch>
            <a:fillRect/>
          </a:stretch>
        </p:blipFill>
        <p:spPr>
          <a:xfrm>
            <a:off x="3523675" y="2427775"/>
            <a:ext cx="533700" cy="533700"/>
          </a:xfrm>
          <a:prstGeom prst="rect">
            <a:avLst/>
          </a:prstGeom>
          <a:noFill/>
          <a:ln>
            <a:noFill/>
          </a:ln>
        </p:spPr>
      </p:pic>
      <p:pic>
        <p:nvPicPr>
          <p:cNvPr id="89" name="Google Shape;89;p15"/>
          <p:cNvPicPr preferRelativeResize="0"/>
          <p:nvPr/>
        </p:nvPicPr>
        <p:blipFill>
          <a:blip r:embed="rId5">
            <a:alphaModFix/>
          </a:blip>
          <a:stretch>
            <a:fillRect/>
          </a:stretch>
        </p:blipFill>
        <p:spPr>
          <a:xfrm>
            <a:off x="5478075" y="677550"/>
            <a:ext cx="533700" cy="508119"/>
          </a:xfrm>
          <a:prstGeom prst="rect">
            <a:avLst/>
          </a:prstGeom>
          <a:noFill/>
          <a:ln>
            <a:noFill/>
          </a:ln>
        </p:spPr>
      </p:pic>
      <p:pic>
        <p:nvPicPr>
          <p:cNvPr id="90" name="Google Shape;90;p15"/>
          <p:cNvPicPr preferRelativeResize="0"/>
          <p:nvPr/>
        </p:nvPicPr>
        <p:blipFill>
          <a:blip r:embed="rId6">
            <a:alphaModFix/>
          </a:blip>
          <a:stretch>
            <a:fillRect/>
          </a:stretch>
        </p:blipFill>
        <p:spPr>
          <a:xfrm>
            <a:off x="1177625" y="639375"/>
            <a:ext cx="533700" cy="533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94"/>
        <p:cNvGrpSpPr/>
        <p:nvPr/>
      </p:nvGrpSpPr>
      <p:grpSpPr>
        <a:xfrm>
          <a:off x="0" y="0"/>
          <a:ext cx="0" cy="0"/>
          <a:chOff x="0" y="0"/>
          <a:chExt cx="0" cy="0"/>
        </a:xfrm>
      </p:grpSpPr>
      <p:sp>
        <p:nvSpPr>
          <p:cNvPr id="95" name="Google Shape;95;p16"/>
          <p:cNvSpPr txBox="1"/>
          <p:nvPr/>
        </p:nvSpPr>
        <p:spPr>
          <a:xfrm>
            <a:off x="108950" y="56850"/>
            <a:ext cx="8900700" cy="5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400" b="1" u="sng">
                <a:solidFill>
                  <a:schemeClr val="dk1"/>
                </a:solidFill>
                <a:latin typeface="Questrial"/>
                <a:ea typeface="Questrial"/>
                <a:cs typeface="Questrial"/>
                <a:sym typeface="Questrial"/>
              </a:rPr>
              <a:t>Prizes</a:t>
            </a:r>
            <a:endParaRPr sz="2400" b="1" i="0" u="sng"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1500"/>
              <a:buFont typeface="Arial"/>
              <a:buNone/>
            </a:pPr>
            <a:endParaRPr sz="100" i="0" u="none" strike="noStrike" cap="none">
              <a:solidFill>
                <a:schemeClr val="dk1"/>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1400"/>
              <a:buFont typeface="Arial"/>
              <a:buNone/>
            </a:pPr>
            <a:endParaRPr sz="1300" i="0" u="none" strike="noStrike" cap="none">
              <a:solidFill>
                <a:schemeClr val="dk1"/>
              </a:solidFill>
              <a:latin typeface="Questrial"/>
              <a:ea typeface="Questrial"/>
              <a:cs typeface="Questrial"/>
              <a:sym typeface="Questrial"/>
            </a:endParaRPr>
          </a:p>
        </p:txBody>
      </p:sp>
      <p:sp>
        <p:nvSpPr>
          <p:cNvPr id="96" name="Google Shape;96;p16">
            <a:hlinkClick r:id="" action="ppaction://hlinkshowjump?jump=firstslide"/>
          </p:cNvPr>
          <p:cNvSpPr txBox="1"/>
          <p:nvPr/>
        </p:nvSpPr>
        <p:spPr>
          <a:xfrm rot="-1449">
            <a:off x="8298125" y="4549351"/>
            <a:ext cx="711600" cy="4044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Questrial"/>
                <a:ea typeface="Questrial"/>
                <a:cs typeface="Questrial"/>
                <a:sym typeface="Questrial"/>
              </a:rPr>
              <a:t>Home</a:t>
            </a:r>
            <a:endParaRPr sz="1200" b="1" i="0" strike="noStrike" cap="none">
              <a:solidFill>
                <a:srgbClr val="000000"/>
              </a:solidFill>
              <a:latin typeface="Questrial"/>
              <a:ea typeface="Questrial"/>
              <a:cs typeface="Questrial"/>
              <a:sym typeface="Questrial"/>
            </a:endParaRPr>
          </a:p>
        </p:txBody>
      </p:sp>
      <p:graphicFrame>
        <p:nvGraphicFramePr>
          <p:cNvPr id="97" name="Google Shape;97;p16"/>
          <p:cNvGraphicFramePr/>
          <p:nvPr>
            <p:extLst>
              <p:ext uri="{D42A27DB-BD31-4B8C-83A1-F6EECF244321}">
                <p14:modId xmlns:p14="http://schemas.microsoft.com/office/powerpoint/2010/main" val="1478121020"/>
              </p:ext>
            </p:extLst>
          </p:nvPr>
        </p:nvGraphicFramePr>
        <p:xfrm>
          <a:off x="234650" y="637725"/>
          <a:ext cx="8649300" cy="3566130"/>
        </p:xfrm>
        <a:graphic>
          <a:graphicData uri="http://schemas.openxmlformats.org/drawingml/2006/table">
            <a:tbl>
              <a:tblPr>
                <a:noFill/>
                <a:tableStyleId>{CDC3C040-FFC2-49CF-9B3B-AE40F86CC313}</a:tableStyleId>
              </a:tblPr>
              <a:tblGrid>
                <a:gridCol w="2162325">
                  <a:extLst>
                    <a:ext uri="{9D8B030D-6E8A-4147-A177-3AD203B41FA5}">
                      <a16:colId xmlns:a16="http://schemas.microsoft.com/office/drawing/2014/main" val="20000"/>
                    </a:ext>
                  </a:extLst>
                </a:gridCol>
                <a:gridCol w="2162325">
                  <a:extLst>
                    <a:ext uri="{9D8B030D-6E8A-4147-A177-3AD203B41FA5}">
                      <a16:colId xmlns:a16="http://schemas.microsoft.com/office/drawing/2014/main" val="20001"/>
                    </a:ext>
                  </a:extLst>
                </a:gridCol>
                <a:gridCol w="2162325">
                  <a:extLst>
                    <a:ext uri="{9D8B030D-6E8A-4147-A177-3AD203B41FA5}">
                      <a16:colId xmlns:a16="http://schemas.microsoft.com/office/drawing/2014/main" val="20002"/>
                    </a:ext>
                  </a:extLst>
                </a:gridCol>
                <a:gridCol w="2162325">
                  <a:extLst>
                    <a:ext uri="{9D8B030D-6E8A-4147-A177-3AD203B41FA5}">
                      <a16:colId xmlns:a16="http://schemas.microsoft.com/office/drawing/2014/main" val="20003"/>
                    </a:ext>
                  </a:extLst>
                </a:gridCol>
              </a:tblGrid>
              <a:tr h="601700">
                <a:tc gridSpan="4">
                  <a:txBody>
                    <a:bodyPr/>
                    <a:lstStyle/>
                    <a:p>
                      <a:pPr marL="0" lvl="0" indent="0" algn="ctr" rtl="0">
                        <a:spcBef>
                          <a:spcPts val="0"/>
                        </a:spcBef>
                        <a:spcAft>
                          <a:spcPts val="0"/>
                        </a:spcAft>
                        <a:buNone/>
                      </a:pPr>
                      <a:r>
                        <a:rPr lang="en" sz="1600" dirty="0">
                          <a:latin typeface="Questrial"/>
                          <a:ea typeface="Questrial"/>
                          <a:cs typeface="Questrial"/>
                          <a:sym typeface="Questrial"/>
                        </a:rPr>
                        <a:t>Each Tuesday we will announce the </a:t>
                      </a:r>
                      <a:r>
                        <a:rPr lang="en" sz="1600" b="1" dirty="0">
                          <a:latin typeface="Questrial"/>
                          <a:ea typeface="Questrial"/>
                          <a:cs typeface="Questrial"/>
                          <a:sym typeface="Questrial"/>
                        </a:rPr>
                        <a:t>Weekly </a:t>
                      </a:r>
                      <a:r>
                        <a:rPr lang="en" sz="1600" b="1" dirty="0" smtClean="0">
                          <a:latin typeface="Questrial"/>
                          <a:ea typeface="Questrial"/>
                          <a:cs typeface="Questrial"/>
                          <a:sym typeface="Questrial"/>
                        </a:rPr>
                        <a:t>House</a:t>
                      </a:r>
                      <a:r>
                        <a:rPr lang="en" sz="1600" b="1" baseline="0" dirty="0" smtClean="0">
                          <a:latin typeface="Questrial"/>
                          <a:ea typeface="Questrial"/>
                          <a:cs typeface="Questrial"/>
                          <a:sym typeface="Questrial"/>
                        </a:rPr>
                        <a:t> </a:t>
                      </a:r>
                      <a:r>
                        <a:rPr lang="en" sz="1600" b="1" dirty="0" smtClean="0">
                          <a:latin typeface="Questrial"/>
                          <a:ea typeface="Questrial"/>
                          <a:cs typeface="Questrial"/>
                          <a:sym typeface="Questrial"/>
                        </a:rPr>
                        <a:t>Winner</a:t>
                      </a:r>
                      <a:r>
                        <a:rPr lang="en" sz="1600" dirty="0">
                          <a:latin typeface="Questrial"/>
                          <a:ea typeface="Questrial"/>
                          <a:cs typeface="Questrial"/>
                          <a:sym typeface="Questrial"/>
                        </a:rPr>
                        <a:t>! The team banner will be displayed on the Teacher Announcement Page for all to see!</a:t>
                      </a:r>
                      <a:endParaRPr sz="1600" dirty="0">
                        <a:latin typeface="Questrial"/>
                        <a:ea typeface="Questrial"/>
                        <a:cs typeface="Questrial"/>
                        <a:sym typeface="Questrial"/>
                      </a:endParaRPr>
                    </a:p>
                    <a:p>
                      <a:pPr marL="0" lvl="0" indent="0" algn="l" rtl="0">
                        <a:spcBef>
                          <a:spcPts val="0"/>
                        </a:spcBef>
                        <a:spcAft>
                          <a:spcPts val="0"/>
                        </a:spcAft>
                        <a:buNone/>
                      </a:pPr>
                      <a:endParaRPr sz="1600" dirty="0">
                        <a:latin typeface="Questrial"/>
                        <a:ea typeface="Questrial"/>
                        <a:cs typeface="Questrial"/>
                        <a:sym typeface="Questrial"/>
                      </a:endParaRPr>
                    </a:p>
                    <a:p>
                      <a:pPr marL="0" lvl="0" indent="0" algn="ctr" rtl="0">
                        <a:spcBef>
                          <a:spcPts val="0"/>
                        </a:spcBef>
                        <a:spcAft>
                          <a:spcPts val="0"/>
                        </a:spcAft>
                        <a:buNone/>
                      </a:pPr>
                      <a:r>
                        <a:rPr lang="en" sz="1600" dirty="0">
                          <a:latin typeface="Questrial"/>
                          <a:ea typeface="Questrial"/>
                          <a:cs typeface="Questrial"/>
                          <a:sym typeface="Questrial"/>
                        </a:rPr>
                        <a:t>The House with the most points for the week will earn a special </a:t>
                      </a:r>
                      <a:r>
                        <a:rPr lang="en" sz="1600" b="1" dirty="0">
                          <a:latin typeface="Questrial"/>
                          <a:ea typeface="Questrial"/>
                          <a:cs typeface="Questrial"/>
                          <a:sym typeface="Questrial"/>
                        </a:rPr>
                        <a:t>House Meeting</a:t>
                      </a:r>
                      <a:r>
                        <a:rPr lang="en" sz="1600" dirty="0">
                          <a:latin typeface="Questrial"/>
                          <a:ea typeface="Questrial"/>
                          <a:cs typeface="Questrial"/>
                          <a:sym typeface="Questrial"/>
                        </a:rPr>
                        <a:t> on Friday.</a:t>
                      </a:r>
                      <a:endParaRPr sz="1600" dirty="0">
                        <a:latin typeface="Questrial"/>
                        <a:ea typeface="Questrial"/>
                        <a:cs typeface="Questrial"/>
                        <a:sym typeface="Questrial"/>
                      </a:endParaRPr>
                    </a:p>
                    <a:p>
                      <a:pPr marL="0" lvl="0" indent="0" algn="l" rtl="0">
                        <a:spcBef>
                          <a:spcPts val="0"/>
                        </a:spcBef>
                        <a:spcAft>
                          <a:spcPts val="0"/>
                        </a:spcAft>
                        <a:buNone/>
                      </a:pPr>
                      <a:endParaRPr dirty="0">
                        <a:latin typeface="Questrial"/>
                        <a:ea typeface="Questrial"/>
                        <a:cs typeface="Questrial"/>
                        <a:sym typeface="Questrial"/>
                      </a:endParaRPr>
                    </a:p>
                    <a:p>
                      <a:pPr marL="0" lvl="0" indent="0" algn="l" rtl="0">
                        <a:spcBef>
                          <a:spcPts val="0"/>
                        </a:spcBef>
                        <a:spcAft>
                          <a:spcPts val="0"/>
                        </a:spcAft>
                        <a:buNone/>
                      </a:pPr>
                      <a:r>
                        <a:rPr lang="en" sz="1600" dirty="0">
                          <a:latin typeface="Questrial"/>
                          <a:ea typeface="Questrial"/>
                          <a:cs typeface="Questrial"/>
                          <a:sym typeface="Questrial"/>
                        </a:rPr>
                        <a:t>As a team you will get to vote on the activity you will complete during your House Meeting. Your team may come up with their own fun activity or choose from the following ideas:</a:t>
                      </a:r>
                      <a:endParaRPr sz="1600" dirty="0">
                        <a:latin typeface="Questrial"/>
                        <a:ea typeface="Questrial"/>
                        <a:cs typeface="Questrial"/>
                        <a:sym typeface="Questrial"/>
                      </a:endParaRPr>
                    </a:p>
                    <a:p>
                      <a:pPr marL="457200" lvl="0" indent="-330200" algn="l" rtl="0">
                        <a:spcBef>
                          <a:spcPts val="0"/>
                        </a:spcBef>
                        <a:spcAft>
                          <a:spcPts val="0"/>
                        </a:spcAft>
                        <a:buSzPts val="1600"/>
                        <a:buFont typeface="Questrial"/>
                        <a:buChar char="●"/>
                      </a:pPr>
                      <a:r>
                        <a:rPr lang="en" sz="1600" dirty="0">
                          <a:latin typeface="Questrial"/>
                          <a:ea typeface="Questrial"/>
                          <a:cs typeface="Questrial"/>
                          <a:sym typeface="Questrial"/>
                        </a:rPr>
                        <a:t>Scavenger Hunt</a:t>
                      </a:r>
                      <a:endParaRPr sz="1600" dirty="0">
                        <a:latin typeface="Questrial"/>
                        <a:ea typeface="Questrial"/>
                        <a:cs typeface="Questrial"/>
                        <a:sym typeface="Questrial"/>
                      </a:endParaRPr>
                    </a:p>
                    <a:p>
                      <a:pPr marL="457200" lvl="0" indent="-330200" algn="l" rtl="0">
                        <a:spcBef>
                          <a:spcPts val="0"/>
                        </a:spcBef>
                        <a:spcAft>
                          <a:spcPts val="0"/>
                        </a:spcAft>
                        <a:buSzPts val="1600"/>
                        <a:buFont typeface="Questrial"/>
                        <a:buChar char="●"/>
                      </a:pPr>
                      <a:r>
                        <a:rPr lang="en" sz="1600" dirty="0">
                          <a:latin typeface="Questrial"/>
                          <a:ea typeface="Questrial"/>
                          <a:cs typeface="Questrial"/>
                          <a:sym typeface="Questrial"/>
                        </a:rPr>
                        <a:t>Go Noodle Dance Party / Freeze Dance</a:t>
                      </a:r>
                      <a:endParaRPr sz="1600" dirty="0">
                        <a:latin typeface="Questrial"/>
                        <a:ea typeface="Questrial"/>
                        <a:cs typeface="Questrial"/>
                        <a:sym typeface="Questrial"/>
                      </a:endParaRPr>
                    </a:p>
                    <a:p>
                      <a:pPr marL="457200" lvl="0" indent="-330200" algn="l" rtl="0">
                        <a:spcBef>
                          <a:spcPts val="0"/>
                        </a:spcBef>
                        <a:spcAft>
                          <a:spcPts val="0"/>
                        </a:spcAft>
                        <a:buSzPts val="1600"/>
                        <a:buFont typeface="Questrial"/>
                        <a:buChar char="●"/>
                      </a:pPr>
                      <a:r>
                        <a:rPr lang="en" sz="1600" dirty="0">
                          <a:latin typeface="Questrial"/>
                          <a:ea typeface="Questrial"/>
                          <a:cs typeface="Questrial"/>
                          <a:sym typeface="Questrial"/>
                        </a:rPr>
                        <a:t>Show and Tell</a:t>
                      </a:r>
                      <a:endParaRPr sz="1600" dirty="0">
                        <a:latin typeface="Questrial"/>
                        <a:ea typeface="Questrial"/>
                        <a:cs typeface="Questrial"/>
                        <a:sym typeface="Questrial"/>
                      </a:endParaRPr>
                    </a:p>
                    <a:p>
                      <a:pPr marL="457200" lvl="0" indent="-330200" algn="l" rtl="0">
                        <a:spcBef>
                          <a:spcPts val="0"/>
                        </a:spcBef>
                        <a:spcAft>
                          <a:spcPts val="0"/>
                        </a:spcAft>
                        <a:buSzPts val="1600"/>
                        <a:buFont typeface="Questrial"/>
                        <a:buChar char="●"/>
                      </a:pPr>
                      <a:r>
                        <a:rPr lang="en" sz="1600" dirty="0">
                          <a:latin typeface="Questrial"/>
                          <a:ea typeface="Questrial"/>
                          <a:cs typeface="Questrial"/>
                          <a:sym typeface="Questrial"/>
                        </a:rPr>
                        <a:t>Kahoot</a:t>
                      </a:r>
                      <a:endParaRPr sz="1600" dirty="0">
                        <a:latin typeface="Questrial"/>
                        <a:ea typeface="Questrial"/>
                        <a:cs typeface="Questrial"/>
                        <a:sym typeface="Questrial"/>
                      </a:endParaRPr>
                    </a:p>
                    <a:p>
                      <a:pPr marL="457200" lvl="0" indent="-330200" algn="l" rtl="0">
                        <a:spcBef>
                          <a:spcPts val="0"/>
                        </a:spcBef>
                        <a:spcAft>
                          <a:spcPts val="0"/>
                        </a:spcAft>
                        <a:buSzPts val="1600"/>
                        <a:buFont typeface="Questrial"/>
                        <a:buChar char="●"/>
                      </a:pPr>
                      <a:r>
                        <a:rPr lang="en" sz="1600" dirty="0" smtClean="0">
                          <a:latin typeface="Questrial"/>
                          <a:ea typeface="Questrial"/>
                          <a:cs typeface="Questrial"/>
                          <a:sym typeface="Questrial"/>
                        </a:rPr>
                        <a:t>Play </a:t>
                      </a:r>
                      <a:r>
                        <a:rPr lang="en" sz="1600" dirty="0">
                          <a:latin typeface="Questrial"/>
                          <a:ea typeface="Questrial"/>
                          <a:cs typeface="Questrial"/>
                          <a:sym typeface="Questrial"/>
                        </a:rPr>
                        <a:t>Simon Says</a:t>
                      </a:r>
                      <a:endParaRPr sz="1600" dirty="0">
                        <a:latin typeface="Questrial"/>
                        <a:ea typeface="Questrial"/>
                        <a:cs typeface="Questrial"/>
                        <a:sym typeface="Questrial"/>
                      </a:endParaRPr>
                    </a:p>
                    <a:p>
                      <a:pPr marL="0" lvl="0" indent="0" algn="l" rtl="0">
                        <a:spcBef>
                          <a:spcPts val="0"/>
                        </a:spcBef>
                        <a:spcAft>
                          <a:spcPts val="0"/>
                        </a:spcAft>
                        <a:buNone/>
                      </a:pPr>
                      <a:endParaRPr sz="1600" dirty="0">
                        <a:latin typeface="Questrial"/>
                        <a:ea typeface="Questrial"/>
                        <a:cs typeface="Questrial"/>
                        <a:sym typeface="Questrial"/>
                      </a:endParaRPr>
                    </a:p>
                    <a:p>
                      <a:pPr marL="0" lvl="0" indent="0" algn="ctr" rtl="0">
                        <a:spcBef>
                          <a:spcPts val="0"/>
                        </a:spcBef>
                        <a:spcAft>
                          <a:spcPts val="0"/>
                        </a:spcAft>
                        <a:buNone/>
                      </a:pPr>
                      <a:r>
                        <a:rPr lang="en" sz="1600" dirty="0">
                          <a:latin typeface="Questrial"/>
                          <a:ea typeface="Questrial"/>
                          <a:cs typeface="Questrial"/>
                          <a:sym typeface="Questrial"/>
                        </a:rPr>
                        <a:t>More prizes, including a Grand Prize, can be added at any time! :) Be on the lookout!</a:t>
                      </a:r>
                      <a:endParaRPr sz="1600" dirty="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98" name="Google Shape;98;p16">
            <a:hlinkClick r:id="rId3" action="ppaction://hlinksldjump"/>
          </p:cNvPr>
          <p:cNvSpPr txBox="1"/>
          <p:nvPr/>
        </p:nvSpPr>
        <p:spPr>
          <a:xfrm rot="-1449">
            <a:off x="7375400" y="4549351"/>
            <a:ext cx="711600" cy="404400"/>
          </a:xfrm>
          <a:prstGeom prst="rect">
            <a:avLst/>
          </a:prstGeom>
          <a:solidFill>
            <a:srgbClr val="00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Questrial"/>
                <a:ea typeface="Questrial"/>
                <a:cs typeface="Questrial"/>
                <a:sym typeface="Questrial"/>
              </a:rPr>
              <a:t>Back</a:t>
            </a:r>
            <a:endParaRPr sz="1200" b="1" i="0" strike="noStrike" cap="none">
              <a:solidFill>
                <a:srgbClr val="000000"/>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02"/>
        <p:cNvGrpSpPr/>
        <p:nvPr/>
      </p:nvGrpSpPr>
      <p:grpSpPr>
        <a:xfrm>
          <a:off x="0" y="0"/>
          <a:ext cx="0" cy="0"/>
          <a:chOff x="0" y="0"/>
          <a:chExt cx="0" cy="0"/>
        </a:xfrm>
      </p:grpSpPr>
      <p:sp>
        <p:nvSpPr>
          <p:cNvPr id="103" name="Google Shape;103;p17"/>
          <p:cNvSpPr txBox="1"/>
          <p:nvPr/>
        </p:nvSpPr>
        <p:spPr>
          <a:xfrm>
            <a:off x="108950" y="56850"/>
            <a:ext cx="8900700" cy="5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400" b="1" u="sng">
                <a:solidFill>
                  <a:schemeClr val="dk1"/>
                </a:solidFill>
                <a:latin typeface="Questrial"/>
                <a:ea typeface="Questrial"/>
                <a:cs typeface="Questrial"/>
                <a:sym typeface="Questrial"/>
              </a:rPr>
              <a:t>House Rules and Procedures</a:t>
            </a:r>
            <a:endParaRPr sz="2400" b="1" i="0" u="sng"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1500"/>
              <a:buFont typeface="Arial"/>
              <a:buNone/>
            </a:pPr>
            <a:endParaRPr sz="100" i="0" u="none" strike="noStrike" cap="none">
              <a:solidFill>
                <a:schemeClr val="dk1"/>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1400"/>
              <a:buFont typeface="Arial"/>
              <a:buNone/>
            </a:pPr>
            <a:endParaRPr sz="1300" i="0" u="none" strike="noStrike" cap="none">
              <a:solidFill>
                <a:schemeClr val="dk1"/>
              </a:solidFill>
              <a:latin typeface="Questrial"/>
              <a:ea typeface="Questrial"/>
              <a:cs typeface="Questrial"/>
              <a:sym typeface="Questrial"/>
            </a:endParaRPr>
          </a:p>
        </p:txBody>
      </p:sp>
      <p:sp>
        <p:nvSpPr>
          <p:cNvPr id="104" name="Google Shape;104;p17">
            <a:hlinkClick r:id="" action="ppaction://hlinkshowjump?jump=firstslide"/>
          </p:cNvPr>
          <p:cNvSpPr txBox="1"/>
          <p:nvPr/>
        </p:nvSpPr>
        <p:spPr>
          <a:xfrm rot="-1449">
            <a:off x="8298125" y="4549351"/>
            <a:ext cx="711600" cy="4044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Questrial"/>
                <a:ea typeface="Questrial"/>
                <a:cs typeface="Questrial"/>
                <a:sym typeface="Questrial"/>
              </a:rPr>
              <a:t>Home</a:t>
            </a:r>
            <a:endParaRPr sz="1200" b="1" i="0" strike="noStrike" cap="none">
              <a:solidFill>
                <a:srgbClr val="000000"/>
              </a:solidFill>
              <a:latin typeface="Questrial"/>
              <a:ea typeface="Questrial"/>
              <a:cs typeface="Questrial"/>
              <a:sym typeface="Questrial"/>
            </a:endParaRPr>
          </a:p>
        </p:txBody>
      </p:sp>
      <p:graphicFrame>
        <p:nvGraphicFramePr>
          <p:cNvPr id="105" name="Google Shape;105;p17"/>
          <p:cNvGraphicFramePr/>
          <p:nvPr>
            <p:extLst>
              <p:ext uri="{D42A27DB-BD31-4B8C-83A1-F6EECF244321}">
                <p14:modId xmlns:p14="http://schemas.microsoft.com/office/powerpoint/2010/main" val="2431216797"/>
              </p:ext>
            </p:extLst>
          </p:nvPr>
        </p:nvGraphicFramePr>
        <p:xfrm>
          <a:off x="234650" y="637725"/>
          <a:ext cx="8649300" cy="3596610"/>
        </p:xfrm>
        <a:graphic>
          <a:graphicData uri="http://schemas.openxmlformats.org/drawingml/2006/table">
            <a:tbl>
              <a:tblPr>
                <a:noFill/>
                <a:tableStyleId>{CDC3C040-FFC2-49CF-9B3B-AE40F86CC313}</a:tableStyleId>
              </a:tblPr>
              <a:tblGrid>
                <a:gridCol w="2162325">
                  <a:extLst>
                    <a:ext uri="{9D8B030D-6E8A-4147-A177-3AD203B41FA5}">
                      <a16:colId xmlns:a16="http://schemas.microsoft.com/office/drawing/2014/main" val="20000"/>
                    </a:ext>
                  </a:extLst>
                </a:gridCol>
                <a:gridCol w="2162325">
                  <a:extLst>
                    <a:ext uri="{9D8B030D-6E8A-4147-A177-3AD203B41FA5}">
                      <a16:colId xmlns:a16="http://schemas.microsoft.com/office/drawing/2014/main" val="20001"/>
                    </a:ext>
                  </a:extLst>
                </a:gridCol>
                <a:gridCol w="2162325">
                  <a:extLst>
                    <a:ext uri="{9D8B030D-6E8A-4147-A177-3AD203B41FA5}">
                      <a16:colId xmlns:a16="http://schemas.microsoft.com/office/drawing/2014/main" val="20002"/>
                    </a:ext>
                  </a:extLst>
                </a:gridCol>
                <a:gridCol w="2162325">
                  <a:extLst>
                    <a:ext uri="{9D8B030D-6E8A-4147-A177-3AD203B41FA5}">
                      <a16:colId xmlns:a16="http://schemas.microsoft.com/office/drawing/2014/main" val="20003"/>
                    </a:ext>
                  </a:extLst>
                </a:gridCol>
              </a:tblGrid>
              <a:tr h="601700">
                <a:tc gridSpan="4">
                  <a:txBody>
                    <a:bodyPr/>
                    <a:lstStyle/>
                    <a:p>
                      <a:pPr marL="412750" lvl="0" indent="-285750" algn="l" rtl="0">
                        <a:spcBef>
                          <a:spcPts val="0"/>
                        </a:spcBef>
                        <a:spcAft>
                          <a:spcPts val="0"/>
                        </a:spcAft>
                        <a:buSzPts val="1600"/>
                        <a:buFont typeface="Wingdings" panose="05000000000000000000" pitchFamily="2" charset="2"/>
                        <a:buChar char="Ø"/>
                      </a:pPr>
                      <a:r>
                        <a:rPr lang="en" sz="1600" dirty="0">
                          <a:latin typeface="Questrial"/>
                          <a:ea typeface="Questrial"/>
                          <a:cs typeface="Questrial"/>
                          <a:sym typeface="Questrial"/>
                        </a:rPr>
                        <a:t>Points will be given out during the week for attending Live Lessons, completing DBA’s, or displaying house traits.</a:t>
                      </a:r>
                      <a:endParaRPr sz="1600" dirty="0">
                        <a:latin typeface="Questrial"/>
                        <a:ea typeface="Questrial"/>
                        <a:cs typeface="Questrial"/>
                        <a:sym typeface="Questrial"/>
                      </a:endParaRPr>
                    </a:p>
                    <a:p>
                      <a:pPr marL="457200" lvl="0" indent="0" algn="l" rtl="0">
                        <a:spcBef>
                          <a:spcPts val="0"/>
                        </a:spcBef>
                        <a:spcAft>
                          <a:spcPts val="0"/>
                        </a:spcAft>
                        <a:buNone/>
                      </a:pPr>
                      <a:endParaRPr sz="1600" dirty="0">
                        <a:latin typeface="Questrial"/>
                        <a:ea typeface="Questrial"/>
                        <a:cs typeface="Questrial"/>
                        <a:sym typeface="Questrial"/>
                      </a:endParaRPr>
                    </a:p>
                    <a:p>
                      <a:pPr marL="412750" lvl="0" indent="-285750" algn="l" rtl="0">
                        <a:spcBef>
                          <a:spcPts val="0"/>
                        </a:spcBef>
                        <a:spcAft>
                          <a:spcPts val="0"/>
                        </a:spcAft>
                        <a:buSzPts val="1600"/>
                        <a:buFont typeface="Wingdings" panose="05000000000000000000" pitchFamily="2" charset="2"/>
                        <a:buChar char="Ø"/>
                      </a:pPr>
                      <a:r>
                        <a:rPr lang="en" sz="1600" dirty="0">
                          <a:latin typeface="Questrial"/>
                          <a:ea typeface="Questrial"/>
                          <a:cs typeface="Questrial"/>
                          <a:sym typeface="Questrial"/>
                        </a:rPr>
                        <a:t>Points for i-Ready, Weekly Participation, and Weekly Pacing will be given out on Mondays based on the </a:t>
                      </a:r>
                      <a:r>
                        <a:rPr lang="en" sz="1600" u="sng" dirty="0">
                          <a:latin typeface="Questrial"/>
                          <a:ea typeface="Questrial"/>
                          <a:cs typeface="Questrial"/>
                          <a:sym typeface="Questrial"/>
                        </a:rPr>
                        <a:t>previous week’s</a:t>
                      </a:r>
                      <a:r>
                        <a:rPr lang="en" sz="1600" dirty="0">
                          <a:latin typeface="Questrial"/>
                          <a:ea typeface="Questrial"/>
                          <a:cs typeface="Questrial"/>
                          <a:sym typeface="Questrial"/>
                        </a:rPr>
                        <a:t> participation. This will be the day all points are calculated in preparation for the House Winner announcement on Tuesdays!</a:t>
                      </a:r>
                      <a:endParaRPr sz="1600" dirty="0">
                        <a:latin typeface="Questrial"/>
                        <a:ea typeface="Questrial"/>
                        <a:cs typeface="Questrial"/>
                        <a:sym typeface="Questrial"/>
                      </a:endParaRPr>
                    </a:p>
                    <a:p>
                      <a:pPr marL="457200" lvl="0" indent="0" algn="l" rtl="0">
                        <a:spcBef>
                          <a:spcPts val="0"/>
                        </a:spcBef>
                        <a:spcAft>
                          <a:spcPts val="0"/>
                        </a:spcAft>
                        <a:buNone/>
                      </a:pPr>
                      <a:endParaRPr sz="1600" dirty="0">
                        <a:latin typeface="Questrial"/>
                        <a:ea typeface="Questrial"/>
                        <a:cs typeface="Questrial"/>
                        <a:sym typeface="Questrial"/>
                      </a:endParaRPr>
                    </a:p>
                    <a:p>
                      <a:pPr marL="412750" lvl="0" indent="-285750" algn="l" rtl="0">
                        <a:spcBef>
                          <a:spcPts val="0"/>
                        </a:spcBef>
                        <a:spcAft>
                          <a:spcPts val="0"/>
                        </a:spcAft>
                        <a:buSzPts val="1600"/>
                        <a:buFont typeface="Wingdings" panose="05000000000000000000" pitchFamily="2" charset="2"/>
                        <a:buChar char="Ø"/>
                      </a:pPr>
                      <a:r>
                        <a:rPr lang="en" sz="1600" dirty="0">
                          <a:latin typeface="Questrial"/>
                          <a:ea typeface="Questrial"/>
                          <a:cs typeface="Questrial"/>
                          <a:sym typeface="Questrial"/>
                        </a:rPr>
                        <a:t>Points can only be gained, not taken away. This is meant to be fun and encouraging! :) </a:t>
                      </a:r>
                      <a:endParaRPr sz="1600" dirty="0">
                        <a:latin typeface="Questrial"/>
                        <a:ea typeface="Questrial"/>
                        <a:cs typeface="Questrial"/>
                        <a:sym typeface="Questrial"/>
                      </a:endParaRPr>
                    </a:p>
                    <a:p>
                      <a:pPr marL="457200" lvl="0" indent="0" algn="l" rtl="0">
                        <a:spcBef>
                          <a:spcPts val="0"/>
                        </a:spcBef>
                        <a:spcAft>
                          <a:spcPts val="0"/>
                        </a:spcAft>
                        <a:buNone/>
                      </a:pPr>
                      <a:endParaRPr sz="1600" dirty="0">
                        <a:latin typeface="Questrial"/>
                        <a:ea typeface="Questrial"/>
                        <a:cs typeface="Questrial"/>
                        <a:sym typeface="Questrial"/>
                      </a:endParaRPr>
                    </a:p>
                    <a:p>
                      <a:pPr marL="412750" lvl="0" indent="-285750" algn="l" rtl="0">
                        <a:spcBef>
                          <a:spcPts val="0"/>
                        </a:spcBef>
                        <a:spcAft>
                          <a:spcPts val="0"/>
                        </a:spcAft>
                        <a:buSzPts val="1600"/>
                        <a:buFont typeface="Wingdings" panose="05000000000000000000" pitchFamily="2" charset="2"/>
                        <a:buChar char="Ø"/>
                      </a:pPr>
                      <a:r>
                        <a:rPr lang="en" sz="1600" dirty="0">
                          <a:latin typeface="Questrial"/>
                          <a:ea typeface="Questrial"/>
                          <a:cs typeface="Questrial"/>
                          <a:sym typeface="Questrial"/>
                        </a:rPr>
                        <a:t>Showing kindness and encouraging others, including those not on your team, is a sure way to earn some extra points!</a:t>
                      </a:r>
                      <a:endParaRPr sz="1600" dirty="0">
                        <a:latin typeface="Questrial"/>
                        <a:ea typeface="Questrial"/>
                        <a:cs typeface="Questrial"/>
                        <a:sym typeface="Questrial"/>
                      </a:endParaRPr>
                    </a:p>
                    <a:p>
                      <a:pPr marL="457200" lvl="0" indent="0" algn="l" rtl="0">
                        <a:spcBef>
                          <a:spcPts val="0"/>
                        </a:spcBef>
                        <a:spcAft>
                          <a:spcPts val="0"/>
                        </a:spcAft>
                        <a:buNone/>
                      </a:pPr>
                      <a:endParaRPr sz="1600" dirty="0">
                        <a:latin typeface="Questrial"/>
                        <a:ea typeface="Questrial"/>
                        <a:cs typeface="Questrial"/>
                        <a:sym typeface="Questrial"/>
                      </a:endParaRPr>
                    </a:p>
                    <a:p>
                      <a:pPr marL="412750" lvl="0" indent="-285750" algn="l" rtl="0">
                        <a:spcBef>
                          <a:spcPts val="0"/>
                        </a:spcBef>
                        <a:spcAft>
                          <a:spcPts val="0"/>
                        </a:spcAft>
                        <a:buSzPts val="1600"/>
                        <a:buFont typeface="Wingdings" panose="05000000000000000000" pitchFamily="2" charset="2"/>
                        <a:buChar char="Ø"/>
                      </a:pPr>
                      <a:r>
                        <a:rPr lang="en" sz="1600" dirty="0">
                          <a:latin typeface="Questrial"/>
                          <a:ea typeface="Questrial"/>
                          <a:cs typeface="Questrial"/>
                          <a:sym typeface="Questrial"/>
                        </a:rPr>
                        <a:t>Students can see how many points they are earning for their </a:t>
                      </a:r>
                      <a:r>
                        <a:rPr lang="en" sz="1600" dirty="0" smtClean="0">
                          <a:latin typeface="Questrial"/>
                          <a:ea typeface="Questrial"/>
                          <a:cs typeface="Questrial"/>
                          <a:sym typeface="Questrial"/>
                        </a:rPr>
                        <a:t>house </a:t>
                      </a:r>
                      <a:r>
                        <a:rPr lang="en" sz="1600" dirty="0">
                          <a:latin typeface="Questrial"/>
                          <a:ea typeface="Questrial"/>
                          <a:cs typeface="Questrial"/>
                          <a:sym typeface="Questrial"/>
                        </a:rPr>
                        <a:t>through Class Dojo! (Information will be sent via email - using Class Dojo is totally optional!)</a:t>
                      </a:r>
                      <a:endParaRPr sz="1600" dirty="0">
                        <a:latin typeface="Questrial"/>
                        <a:ea typeface="Questrial"/>
                        <a:cs typeface="Questrial"/>
                        <a:sym typeface="Quest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106" name="Google Shape;106;p17">
            <a:hlinkClick r:id="rId3" action="ppaction://hlinksldjump"/>
          </p:cNvPr>
          <p:cNvSpPr txBox="1"/>
          <p:nvPr/>
        </p:nvSpPr>
        <p:spPr>
          <a:xfrm rot="-1449">
            <a:off x="7375400" y="4549351"/>
            <a:ext cx="711600" cy="404400"/>
          </a:xfrm>
          <a:prstGeom prst="rect">
            <a:avLst/>
          </a:prstGeom>
          <a:solidFill>
            <a:srgbClr val="00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Questrial"/>
                <a:ea typeface="Questrial"/>
                <a:cs typeface="Questrial"/>
                <a:sym typeface="Questrial"/>
              </a:rPr>
              <a:t>Back</a:t>
            </a:r>
            <a:endParaRPr sz="1200" b="1" i="0" strike="noStrike" cap="none">
              <a:solidFill>
                <a:srgbClr val="000000"/>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512</Words>
  <Application>Microsoft Office PowerPoint</Application>
  <PresentationFormat>On-screen Show (16:9)</PresentationFormat>
  <Paragraphs>137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Comfortaa</vt:lpstr>
      <vt:lpstr>Wingdings</vt:lpstr>
      <vt:lpstr>Questrial</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Garsh, Sara K.</dc:creator>
  <cp:lastModifiedBy>lmnop</cp:lastModifiedBy>
  <cp:revision>8</cp:revision>
  <dcterms:modified xsi:type="dcterms:W3CDTF">2021-04-08T10:22:59Z</dcterms:modified>
</cp:coreProperties>
</file>