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sldIdLst>
    <p:sldId id="256" r:id="rId2"/>
    <p:sldId id="266" r:id="rId3"/>
    <p:sldId id="267" r:id="rId4"/>
    <p:sldId id="268" r:id="rId5"/>
    <p:sldId id="269" r:id="rId6"/>
    <p:sldId id="258" r:id="rId7"/>
    <p:sldId id="259" r:id="rId8"/>
    <p:sldId id="260" r:id="rId9"/>
    <p:sldId id="261" r:id="rId10"/>
    <p:sldId id="262" r:id="rId11"/>
    <p:sldId id="263" r:id="rId12"/>
    <p:sldId id="265" r:id="rId13"/>
    <p:sldId id="264" r:id="rId14"/>
    <p:sldId id="270" r:id="rId15"/>
    <p:sldId id="271" r:id="rId16"/>
    <p:sldId id="272" r:id="rId17"/>
    <p:sldId id="278" r:id="rId18"/>
    <p:sldId id="273" r:id="rId19"/>
    <p:sldId id="277"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leen" initials="E"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F02"/>
    <a:srgbClr val="C9640A"/>
    <a:srgbClr val="19921C"/>
    <a:srgbClr val="7F7F7F"/>
    <a:srgbClr val="A6A6A6"/>
    <a:srgbClr val="F9F6E9"/>
    <a:srgbClr val="663399"/>
    <a:srgbClr val="663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74767" autoAdjust="0"/>
  </p:normalViewPr>
  <p:slideViewPr>
    <p:cSldViewPr snapToGrid="0">
      <p:cViewPr varScale="1">
        <p:scale>
          <a:sx n="86" d="100"/>
          <a:sy n="86" d="100"/>
        </p:scale>
        <p:origin x="142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DDC83-3656-49CE-BB0F-E766FCDE40C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B44FAED-D624-40F7-9A4B-CE18CC4CBDE2}">
      <dgm:prSet phldrT="[Text]"/>
      <dgm:spPr/>
      <dgm:t>
        <a:bodyPr/>
        <a:lstStyle/>
        <a:p>
          <a:r>
            <a:rPr lang="en-US" dirty="0"/>
            <a:t>2.</a:t>
          </a:r>
        </a:p>
      </dgm:t>
    </dgm:pt>
    <dgm:pt modelId="{7CC9D082-2157-4490-A725-DDDF31E517B6}" type="parTrans" cxnId="{D23F8218-BDB4-4C55-97F3-744C45FFDBCB}">
      <dgm:prSet/>
      <dgm:spPr/>
      <dgm:t>
        <a:bodyPr/>
        <a:lstStyle/>
        <a:p>
          <a:endParaRPr lang="en-US"/>
        </a:p>
      </dgm:t>
    </dgm:pt>
    <dgm:pt modelId="{85378A26-AD7C-4F73-AB00-05B9ED763248}" type="sibTrans" cxnId="{D23F8218-BDB4-4C55-97F3-744C45FFDBCB}">
      <dgm:prSet/>
      <dgm:spPr/>
      <dgm:t>
        <a:bodyPr/>
        <a:lstStyle/>
        <a:p>
          <a:endParaRPr lang="en-US"/>
        </a:p>
      </dgm:t>
    </dgm:pt>
    <dgm:pt modelId="{614FBE8D-6EE2-4677-8665-AA6F5718030A}">
      <dgm:prSet phldrT="[Text]"/>
      <dgm:spPr/>
      <dgm:t>
        <a:bodyPr/>
        <a:lstStyle/>
        <a:p>
          <a:r>
            <a:rPr lang="en-US" dirty="0"/>
            <a:t>3.</a:t>
          </a:r>
        </a:p>
      </dgm:t>
    </dgm:pt>
    <dgm:pt modelId="{7194B89C-1564-43F2-A638-56175CE4B087}" type="parTrans" cxnId="{AF2F333E-2C7E-4036-B223-712219E92975}">
      <dgm:prSet/>
      <dgm:spPr/>
      <dgm:t>
        <a:bodyPr/>
        <a:lstStyle/>
        <a:p>
          <a:endParaRPr lang="en-US"/>
        </a:p>
      </dgm:t>
    </dgm:pt>
    <dgm:pt modelId="{9189955D-A1CB-42D5-AAC1-7689528BDB12}" type="sibTrans" cxnId="{AF2F333E-2C7E-4036-B223-712219E92975}">
      <dgm:prSet/>
      <dgm:spPr/>
      <dgm:t>
        <a:bodyPr/>
        <a:lstStyle/>
        <a:p>
          <a:endParaRPr lang="en-US"/>
        </a:p>
      </dgm:t>
    </dgm:pt>
    <dgm:pt modelId="{2DDB7438-EE49-466B-8158-C2766E902A5A}">
      <dgm:prSet phldrT="[Text]"/>
      <dgm:spPr/>
      <dgm:t>
        <a:bodyPr/>
        <a:lstStyle/>
        <a:p>
          <a:r>
            <a:rPr lang="en-US" dirty="0"/>
            <a:t>1.</a:t>
          </a:r>
        </a:p>
      </dgm:t>
    </dgm:pt>
    <dgm:pt modelId="{16FA8CA2-0ABA-4973-BDE3-D8AB1E3FAC2B}" type="sibTrans" cxnId="{B2BF82D3-53E4-45CF-BDBA-CBC455A76627}">
      <dgm:prSet/>
      <dgm:spPr/>
      <dgm:t>
        <a:bodyPr/>
        <a:lstStyle/>
        <a:p>
          <a:endParaRPr lang="en-US"/>
        </a:p>
      </dgm:t>
    </dgm:pt>
    <dgm:pt modelId="{FC724A92-1A37-448B-9FA9-AA1DC85ABBF6}" type="parTrans" cxnId="{B2BF82D3-53E4-45CF-BDBA-CBC455A76627}">
      <dgm:prSet/>
      <dgm:spPr/>
      <dgm:t>
        <a:bodyPr/>
        <a:lstStyle/>
        <a:p>
          <a:endParaRPr lang="en-US"/>
        </a:p>
      </dgm:t>
    </dgm:pt>
    <dgm:pt modelId="{63BA87C2-8416-4507-ADD5-8ECD0FA714E6}" type="pres">
      <dgm:prSet presAssocID="{ABCDDC83-3656-49CE-BB0F-E766FCDE40C8}" presName="outerComposite" presStyleCnt="0">
        <dgm:presLayoutVars>
          <dgm:chMax val="5"/>
          <dgm:dir/>
          <dgm:resizeHandles val="exact"/>
        </dgm:presLayoutVars>
      </dgm:prSet>
      <dgm:spPr/>
      <dgm:t>
        <a:bodyPr/>
        <a:lstStyle/>
        <a:p>
          <a:endParaRPr lang="en-US"/>
        </a:p>
      </dgm:t>
    </dgm:pt>
    <dgm:pt modelId="{CCF1BA64-681C-4109-8953-0C880320E052}" type="pres">
      <dgm:prSet presAssocID="{ABCDDC83-3656-49CE-BB0F-E766FCDE40C8}" presName="dummyMaxCanvas" presStyleCnt="0">
        <dgm:presLayoutVars/>
      </dgm:prSet>
      <dgm:spPr/>
    </dgm:pt>
    <dgm:pt modelId="{4BC48306-1B02-45FC-9268-080CA8EC8DB1}" type="pres">
      <dgm:prSet presAssocID="{ABCDDC83-3656-49CE-BB0F-E766FCDE40C8}" presName="ThreeNodes_1" presStyleLbl="node1" presStyleIdx="0" presStyleCnt="3" custLinFactNeighborX="291">
        <dgm:presLayoutVars>
          <dgm:bulletEnabled val="1"/>
        </dgm:presLayoutVars>
      </dgm:prSet>
      <dgm:spPr/>
      <dgm:t>
        <a:bodyPr/>
        <a:lstStyle/>
        <a:p>
          <a:endParaRPr lang="en-US"/>
        </a:p>
      </dgm:t>
    </dgm:pt>
    <dgm:pt modelId="{C411AA25-1C4D-4779-9EB6-759B1700C3D1}" type="pres">
      <dgm:prSet presAssocID="{ABCDDC83-3656-49CE-BB0F-E766FCDE40C8}" presName="ThreeNodes_2" presStyleLbl="node1" presStyleIdx="1" presStyleCnt="3">
        <dgm:presLayoutVars>
          <dgm:bulletEnabled val="1"/>
        </dgm:presLayoutVars>
      </dgm:prSet>
      <dgm:spPr/>
      <dgm:t>
        <a:bodyPr/>
        <a:lstStyle/>
        <a:p>
          <a:endParaRPr lang="en-US"/>
        </a:p>
      </dgm:t>
    </dgm:pt>
    <dgm:pt modelId="{1FA0E4A9-6E43-4E05-8EAA-2188EA340BA4}" type="pres">
      <dgm:prSet presAssocID="{ABCDDC83-3656-49CE-BB0F-E766FCDE40C8}" presName="ThreeNodes_3" presStyleLbl="node1" presStyleIdx="2" presStyleCnt="3">
        <dgm:presLayoutVars>
          <dgm:bulletEnabled val="1"/>
        </dgm:presLayoutVars>
      </dgm:prSet>
      <dgm:spPr/>
      <dgm:t>
        <a:bodyPr/>
        <a:lstStyle/>
        <a:p>
          <a:endParaRPr lang="en-US"/>
        </a:p>
      </dgm:t>
    </dgm:pt>
    <dgm:pt modelId="{8895E8E9-E599-4BBE-BA9A-B8638C969DA2}" type="pres">
      <dgm:prSet presAssocID="{ABCDDC83-3656-49CE-BB0F-E766FCDE40C8}" presName="ThreeConn_1-2" presStyleLbl="fgAccFollowNode1" presStyleIdx="0" presStyleCnt="2">
        <dgm:presLayoutVars>
          <dgm:bulletEnabled val="1"/>
        </dgm:presLayoutVars>
      </dgm:prSet>
      <dgm:spPr/>
      <dgm:t>
        <a:bodyPr/>
        <a:lstStyle/>
        <a:p>
          <a:endParaRPr lang="en-US"/>
        </a:p>
      </dgm:t>
    </dgm:pt>
    <dgm:pt modelId="{00982AD8-D7F7-4BC6-9869-F2373475845E}" type="pres">
      <dgm:prSet presAssocID="{ABCDDC83-3656-49CE-BB0F-E766FCDE40C8}" presName="ThreeConn_2-3" presStyleLbl="fgAccFollowNode1" presStyleIdx="1" presStyleCnt="2">
        <dgm:presLayoutVars>
          <dgm:bulletEnabled val="1"/>
        </dgm:presLayoutVars>
      </dgm:prSet>
      <dgm:spPr/>
      <dgm:t>
        <a:bodyPr/>
        <a:lstStyle/>
        <a:p>
          <a:endParaRPr lang="en-US"/>
        </a:p>
      </dgm:t>
    </dgm:pt>
    <dgm:pt modelId="{73ABD43B-576D-4B00-B7F1-24124ECC7F76}" type="pres">
      <dgm:prSet presAssocID="{ABCDDC83-3656-49CE-BB0F-E766FCDE40C8}" presName="ThreeNodes_1_text" presStyleLbl="node1" presStyleIdx="2" presStyleCnt="3">
        <dgm:presLayoutVars>
          <dgm:bulletEnabled val="1"/>
        </dgm:presLayoutVars>
      </dgm:prSet>
      <dgm:spPr/>
      <dgm:t>
        <a:bodyPr/>
        <a:lstStyle/>
        <a:p>
          <a:endParaRPr lang="en-US"/>
        </a:p>
      </dgm:t>
    </dgm:pt>
    <dgm:pt modelId="{0510E467-524C-4E3F-A519-59255BFAB348}" type="pres">
      <dgm:prSet presAssocID="{ABCDDC83-3656-49CE-BB0F-E766FCDE40C8}" presName="ThreeNodes_2_text" presStyleLbl="node1" presStyleIdx="2" presStyleCnt="3">
        <dgm:presLayoutVars>
          <dgm:bulletEnabled val="1"/>
        </dgm:presLayoutVars>
      </dgm:prSet>
      <dgm:spPr/>
      <dgm:t>
        <a:bodyPr/>
        <a:lstStyle/>
        <a:p>
          <a:endParaRPr lang="en-US"/>
        </a:p>
      </dgm:t>
    </dgm:pt>
    <dgm:pt modelId="{C2D57CBE-44EA-459A-828C-3882AC319F22}" type="pres">
      <dgm:prSet presAssocID="{ABCDDC83-3656-49CE-BB0F-E766FCDE40C8}" presName="ThreeNodes_3_text" presStyleLbl="node1" presStyleIdx="2" presStyleCnt="3">
        <dgm:presLayoutVars>
          <dgm:bulletEnabled val="1"/>
        </dgm:presLayoutVars>
      </dgm:prSet>
      <dgm:spPr/>
      <dgm:t>
        <a:bodyPr/>
        <a:lstStyle/>
        <a:p>
          <a:endParaRPr lang="en-US"/>
        </a:p>
      </dgm:t>
    </dgm:pt>
  </dgm:ptLst>
  <dgm:cxnLst>
    <dgm:cxn modelId="{5807EBC8-FB7D-42F0-A5C3-3993033FFC3F}" type="presOf" srcId="{614FBE8D-6EE2-4677-8665-AA6F5718030A}" destId="{1FA0E4A9-6E43-4E05-8EAA-2188EA340BA4}" srcOrd="0" destOrd="0" presId="urn:microsoft.com/office/officeart/2005/8/layout/vProcess5"/>
    <dgm:cxn modelId="{3E700918-79FC-4751-A0D8-54D7099756A4}" type="presOf" srcId="{2DDB7438-EE49-466B-8158-C2766E902A5A}" destId="{4BC48306-1B02-45FC-9268-080CA8EC8DB1}" srcOrd="0" destOrd="0" presId="urn:microsoft.com/office/officeart/2005/8/layout/vProcess5"/>
    <dgm:cxn modelId="{92128C61-AA70-4FBA-A9A4-D1B6438AD320}" type="presOf" srcId="{ABCDDC83-3656-49CE-BB0F-E766FCDE40C8}" destId="{63BA87C2-8416-4507-ADD5-8ECD0FA714E6}" srcOrd="0" destOrd="0" presId="urn:microsoft.com/office/officeart/2005/8/layout/vProcess5"/>
    <dgm:cxn modelId="{D23F8218-BDB4-4C55-97F3-744C45FFDBCB}" srcId="{ABCDDC83-3656-49CE-BB0F-E766FCDE40C8}" destId="{6B44FAED-D624-40F7-9A4B-CE18CC4CBDE2}" srcOrd="1" destOrd="0" parTransId="{7CC9D082-2157-4490-A725-DDDF31E517B6}" sibTransId="{85378A26-AD7C-4F73-AB00-05B9ED763248}"/>
    <dgm:cxn modelId="{FC11FB0D-B344-4BD4-9790-26B9B3A72B97}" type="presOf" srcId="{16FA8CA2-0ABA-4973-BDE3-D8AB1E3FAC2B}" destId="{8895E8E9-E599-4BBE-BA9A-B8638C969DA2}" srcOrd="0" destOrd="0" presId="urn:microsoft.com/office/officeart/2005/8/layout/vProcess5"/>
    <dgm:cxn modelId="{E86F6A33-95FD-41A5-B2D5-5E0FB0DF8D17}" type="presOf" srcId="{85378A26-AD7C-4F73-AB00-05B9ED763248}" destId="{00982AD8-D7F7-4BC6-9869-F2373475845E}" srcOrd="0" destOrd="0" presId="urn:microsoft.com/office/officeart/2005/8/layout/vProcess5"/>
    <dgm:cxn modelId="{B2BF82D3-53E4-45CF-BDBA-CBC455A76627}" srcId="{ABCDDC83-3656-49CE-BB0F-E766FCDE40C8}" destId="{2DDB7438-EE49-466B-8158-C2766E902A5A}" srcOrd="0" destOrd="0" parTransId="{FC724A92-1A37-448B-9FA9-AA1DC85ABBF6}" sibTransId="{16FA8CA2-0ABA-4973-BDE3-D8AB1E3FAC2B}"/>
    <dgm:cxn modelId="{5EDEB881-4CEC-4CEB-A1C2-F1603C8675C8}" type="presOf" srcId="{6B44FAED-D624-40F7-9A4B-CE18CC4CBDE2}" destId="{C411AA25-1C4D-4779-9EB6-759B1700C3D1}" srcOrd="0" destOrd="0" presId="urn:microsoft.com/office/officeart/2005/8/layout/vProcess5"/>
    <dgm:cxn modelId="{971FE645-FE0D-4F0B-97C8-6B119F9DFF00}" type="presOf" srcId="{2DDB7438-EE49-466B-8158-C2766E902A5A}" destId="{73ABD43B-576D-4B00-B7F1-24124ECC7F76}" srcOrd="1" destOrd="0" presId="urn:microsoft.com/office/officeart/2005/8/layout/vProcess5"/>
    <dgm:cxn modelId="{BE398F3D-8A6A-4B8A-89F4-24C41815E5D5}" type="presOf" srcId="{614FBE8D-6EE2-4677-8665-AA6F5718030A}" destId="{C2D57CBE-44EA-459A-828C-3882AC319F22}" srcOrd="1" destOrd="0" presId="urn:microsoft.com/office/officeart/2005/8/layout/vProcess5"/>
    <dgm:cxn modelId="{AF2F333E-2C7E-4036-B223-712219E92975}" srcId="{ABCDDC83-3656-49CE-BB0F-E766FCDE40C8}" destId="{614FBE8D-6EE2-4677-8665-AA6F5718030A}" srcOrd="2" destOrd="0" parTransId="{7194B89C-1564-43F2-A638-56175CE4B087}" sibTransId="{9189955D-A1CB-42D5-AAC1-7689528BDB12}"/>
    <dgm:cxn modelId="{DAEE3478-007A-4479-91FD-732C1C780D00}" type="presOf" srcId="{6B44FAED-D624-40F7-9A4B-CE18CC4CBDE2}" destId="{0510E467-524C-4E3F-A519-59255BFAB348}" srcOrd="1" destOrd="0" presId="urn:microsoft.com/office/officeart/2005/8/layout/vProcess5"/>
    <dgm:cxn modelId="{9A78799E-86A1-4B8D-B950-CC07A01C3243}" type="presParOf" srcId="{63BA87C2-8416-4507-ADD5-8ECD0FA714E6}" destId="{CCF1BA64-681C-4109-8953-0C880320E052}" srcOrd="0" destOrd="0" presId="urn:microsoft.com/office/officeart/2005/8/layout/vProcess5"/>
    <dgm:cxn modelId="{81E98E1B-7954-45E3-9594-2FDA6841C28E}" type="presParOf" srcId="{63BA87C2-8416-4507-ADD5-8ECD0FA714E6}" destId="{4BC48306-1B02-45FC-9268-080CA8EC8DB1}" srcOrd="1" destOrd="0" presId="urn:microsoft.com/office/officeart/2005/8/layout/vProcess5"/>
    <dgm:cxn modelId="{09F8B89D-3887-4796-8DF4-F29210104BBC}" type="presParOf" srcId="{63BA87C2-8416-4507-ADD5-8ECD0FA714E6}" destId="{C411AA25-1C4D-4779-9EB6-759B1700C3D1}" srcOrd="2" destOrd="0" presId="urn:microsoft.com/office/officeart/2005/8/layout/vProcess5"/>
    <dgm:cxn modelId="{EA78E7A7-FABE-4CF2-821D-954F2C90B03F}" type="presParOf" srcId="{63BA87C2-8416-4507-ADD5-8ECD0FA714E6}" destId="{1FA0E4A9-6E43-4E05-8EAA-2188EA340BA4}" srcOrd="3" destOrd="0" presId="urn:microsoft.com/office/officeart/2005/8/layout/vProcess5"/>
    <dgm:cxn modelId="{FD3F8A8F-78BC-4788-BB18-D98D2428B7FB}" type="presParOf" srcId="{63BA87C2-8416-4507-ADD5-8ECD0FA714E6}" destId="{8895E8E9-E599-4BBE-BA9A-B8638C969DA2}" srcOrd="4" destOrd="0" presId="urn:microsoft.com/office/officeart/2005/8/layout/vProcess5"/>
    <dgm:cxn modelId="{5B9169FF-7BE2-473F-AEB5-1C20275E8C80}" type="presParOf" srcId="{63BA87C2-8416-4507-ADD5-8ECD0FA714E6}" destId="{00982AD8-D7F7-4BC6-9869-F2373475845E}" srcOrd="5" destOrd="0" presId="urn:microsoft.com/office/officeart/2005/8/layout/vProcess5"/>
    <dgm:cxn modelId="{21E4A275-86EF-4257-B812-8291B71F5F00}" type="presParOf" srcId="{63BA87C2-8416-4507-ADD5-8ECD0FA714E6}" destId="{73ABD43B-576D-4B00-B7F1-24124ECC7F76}" srcOrd="6" destOrd="0" presId="urn:microsoft.com/office/officeart/2005/8/layout/vProcess5"/>
    <dgm:cxn modelId="{8F6B223D-A78D-470D-9EF6-E2B2BEFF091F}" type="presParOf" srcId="{63BA87C2-8416-4507-ADD5-8ECD0FA714E6}" destId="{0510E467-524C-4E3F-A519-59255BFAB348}" srcOrd="7" destOrd="0" presId="urn:microsoft.com/office/officeart/2005/8/layout/vProcess5"/>
    <dgm:cxn modelId="{5F39F0D2-27CD-49CD-9B80-CA5873DE126D}" type="presParOf" srcId="{63BA87C2-8416-4507-ADD5-8ECD0FA714E6}" destId="{C2D57CBE-44EA-459A-828C-3882AC319F2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9FB0A-62A0-4EE9-9F6F-29CE1249599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AC2B81F-D79E-43F7-84A3-C926B245D243}">
      <dgm:prSet phldrT="[Text]"/>
      <dgm:spPr/>
      <dgm:t>
        <a:bodyPr/>
        <a:lstStyle/>
        <a:p>
          <a:r>
            <a:rPr lang="en-US" dirty="0"/>
            <a:t>Warm Up</a:t>
          </a:r>
        </a:p>
      </dgm:t>
    </dgm:pt>
    <dgm:pt modelId="{63803AF1-A34C-4DC9-8463-11FCD46B7094}" type="parTrans" cxnId="{AB0C2862-4E2F-4FC2-9FC2-61662C5162DC}">
      <dgm:prSet/>
      <dgm:spPr/>
      <dgm:t>
        <a:bodyPr/>
        <a:lstStyle/>
        <a:p>
          <a:endParaRPr lang="en-US"/>
        </a:p>
      </dgm:t>
    </dgm:pt>
    <dgm:pt modelId="{DF9444A2-9AFB-4DD0-8B61-32212B660C02}" type="sibTrans" cxnId="{AB0C2862-4E2F-4FC2-9FC2-61662C5162DC}">
      <dgm:prSet/>
      <dgm:spPr/>
      <dgm:t>
        <a:bodyPr/>
        <a:lstStyle/>
        <a:p>
          <a:endParaRPr lang="en-US"/>
        </a:p>
      </dgm:t>
    </dgm:pt>
    <dgm:pt modelId="{202AC11E-B586-4DA5-9BE1-57015B7E8580}">
      <dgm:prSet phldrT="[Text]"/>
      <dgm:spPr/>
      <dgm:t>
        <a:bodyPr/>
        <a:lstStyle/>
        <a:p>
          <a:endParaRPr lang="en-US" dirty="0"/>
        </a:p>
      </dgm:t>
    </dgm:pt>
    <dgm:pt modelId="{94CBD928-F185-4C22-8C6B-AD5DB3974B20}" type="parTrans" cxnId="{60639EF9-444C-4F89-B561-4487C48CFB2F}">
      <dgm:prSet/>
      <dgm:spPr/>
      <dgm:t>
        <a:bodyPr/>
        <a:lstStyle/>
        <a:p>
          <a:endParaRPr lang="en-US"/>
        </a:p>
      </dgm:t>
    </dgm:pt>
    <dgm:pt modelId="{AD6D4002-49E3-420D-BF64-800B71AE67F8}" type="sibTrans" cxnId="{60639EF9-444C-4F89-B561-4487C48CFB2F}">
      <dgm:prSet/>
      <dgm:spPr/>
      <dgm:t>
        <a:bodyPr/>
        <a:lstStyle/>
        <a:p>
          <a:endParaRPr lang="en-US"/>
        </a:p>
      </dgm:t>
    </dgm:pt>
    <dgm:pt modelId="{36B49A0C-2628-4186-B82B-3C91ED14F70A}">
      <dgm:prSet phldrT="[Text]"/>
      <dgm:spPr/>
      <dgm:t>
        <a:bodyPr/>
        <a:lstStyle/>
        <a:p>
          <a:endParaRPr lang="en-US" dirty="0"/>
        </a:p>
      </dgm:t>
    </dgm:pt>
    <dgm:pt modelId="{5094A22D-9BA1-4997-87B1-FFEAD26BF69E}" type="parTrans" cxnId="{EEF25428-2D4B-4BD3-AB18-0BD971A4D6D0}">
      <dgm:prSet/>
      <dgm:spPr/>
      <dgm:t>
        <a:bodyPr/>
        <a:lstStyle/>
        <a:p>
          <a:endParaRPr lang="en-US"/>
        </a:p>
      </dgm:t>
    </dgm:pt>
    <dgm:pt modelId="{32F28D74-1268-4B4A-B333-136A4B048D8D}" type="sibTrans" cxnId="{EEF25428-2D4B-4BD3-AB18-0BD971A4D6D0}">
      <dgm:prSet/>
      <dgm:spPr/>
      <dgm:t>
        <a:bodyPr/>
        <a:lstStyle/>
        <a:p>
          <a:endParaRPr lang="en-US"/>
        </a:p>
      </dgm:t>
    </dgm:pt>
    <dgm:pt modelId="{12BDF3C1-A7C1-400C-BBE4-37CA9B46BDE7}">
      <dgm:prSet phldrT="[Text]"/>
      <dgm:spPr/>
      <dgm:t>
        <a:bodyPr/>
        <a:lstStyle/>
        <a:p>
          <a:endParaRPr lang="en-US" dirty="0"/>
        </a:p>
      </dgm:t>
    </dgm:pt>
    <dgm:pt modelId="{EE9272BF-8005-41F4-B19A-EB587F9B31FE}" type="parTrans" cxnId="{457816DD-2FB5-43F1-B11F-8CEFE2B8D093}">
      <dgm:prSet/>
      <dgm:spPr/>
      <dgm:t>
        <a:bodyPr/>
        <a:lstStyle/>
        <a:p>
          <a:endParaRPr lang="en-US"/>
        </a:p>
      </dgm:t>
    </dgm:pt>
    <dgm:pt modelId="{94A4DC60-42F3-4152-93E1-B733090D94B0}" type="sibTrans" cxnId="{457816DD-2FB5-43F1-B11F-8CEFE2B8D093}">
      <dgm:prSet/>
      <dgm:spPr/>
      <dgm:t>
        <a:bodyPr/>
        <a:lstStyle/>
        <a:p>
          <a:endParaRPr lang="en-US"/>
        </a:p>
      </dgm:t>
    </dgm:pt>
    <dgm:pt modelId="{12AF8776-9D83-4866-9817-943CAB9754DA}" type="pres">
      <dgm:prSet presAssocID="{5A29FB0A-62A0-4EE9-9F6F-29CE12495992}" presName="diagram" presStyleCnt="0">
        <dgm:presLayoutVars>
          <dgm:chMax val="1"/>
          <dgm:dir/>
          <dgm:animLvl val="ctr"/>
          <dgm:resizeHandles val="exact"/>
        </dgm:presLayoutVars>
      </dgm:prSet>
      <dgm:spPr/>
      <dgm:t>
        <a:bodyPr/>
        <a:lstStyle/>
        <a:p>
          <a:endParaRPr lang="en-US"/>
        </a:p>
      </dgm:t>
    </dgm:pt>
    <dgm:pt modelId="{02DDBB61-42CD-48AD-A0D3-AC073A1E02B8}" type="pres">
      <dgm:prSet presAssocID="{5A29FB0A-62A0-4EE9-9F6F-29CE12495992}" presName="matrix" presStyleCnt="0"/>
      <dgm:spPr/>
    </dgm:pt>
    <dgm:pt modelId="{1BCC9090-0EA6-481A-ABA0-300DF0576D3B}" type="pres">
      <dgm:prSet presAssocID="{5A29FB0A-62A0-4EE9-9F6F-29CE12495992}" presName="tile1" presStyleLbl="node1" presStyleIdx="0" presStyleCnt="4"/>
      <dgm:spPr/>
      <dgm:t>
        <a:bodyPr/>
        <a:lstStyle/>
        <a:p>
          <a:endParaRPr lang="en-US"/>
        </a:p>
      </dgm:t>
    </dgm:pt>
    <dgm:pt modelId="{E3DB9F6C-CB02-4BBD-AF63-5F374C0A7112}" type="pres">
      <dgm:prSet presAssocID="{5A29FB0A-62A0-4EE9-9F6F-29CE12495992}" presName="tile1text" presStyleLbl="node1" presStyleIdx="0" presStyleCnt="4">
        <dgm:presLayoutVars>
          <dgm:chMax val="0"/>
          <dgm:chPref val="0"/>
          <dgm:bulletEnabled val="1"/>
        </dgm:presLayoutVars>
      </dgm:prSet>
      <dgm:spPr/>
      <dgm:t>
        <a:bodyPr/>
        <a:lstStyle/>
        <a:p>
          <a:endParaRPr lang="en-US"/>
        </a:p>
      </dgm:t>
    </dgm:pt>
    <dgm:pt modelId="{59D6F018-F60A-4BE5-BBCF-768C47466365}" type="pres">
      <dgm:prSet presAssocID="{5A29FB0A-62A0-4EE9-9F6F-29CE12495992}" presName="tile2" presStyleLbl="node1" presStyleIdx="1" presStyleCnt="4"/>
      <dgm:spPr/>
      <dgm:t>
        <a:bodyPr/>
        <a:lstStyle/>
        <a:p>
          <a:endParaRPr lang="en-US"/>
        </a:p>
      </dgm:t>
    </dgm:pt>
    <dgm:pt modelId="{24C2EC0D-0983-40FA-8882-3DFC3041B85D}" type="pres">
      <dgm:prSet presAssocID="{5A29FB0A-62A0-4EE9-9F6F-29CE12495992}" presName="tile2text" presStyleLbl="node1" presStyleIdx="1" presStyleCnt="4">
        <dgm:presLayoutVars>
          <dgm:chMax val="0"/>
          <dgm:chPref val="0"/>
          <dgm:bulletEnabled val="1"/>
        </dgm:presLayoutVars>
      </dgm:prSet>
      <dgm:spPr/>
      <dgm:t>
        <a:bodyPr/>
        <a:lstStyle/>
        <a:p>
          <a:endParaRPr lang="en-US"/>
        </a:p>
      </dgm:t>
    </dgm:pt>
    <dgm:pt modelId="{E79574D2-0AF0-4D0F-A0D7-AF26B152B557}" type="pres">
      <dgm:prSet presAssocID="{5A29FB0A-62A0-4EE9-9F6F-29CE12495992}" presName="tile3" presStyleLbl="node1" presStyleIdx="2" presStyleCnt="4"/>
      <dgm:spPr/>
      <dgm:t>
        <a:bodyPr/>
        <a:lstStyle/>
        <a:p>
          <a:endParaRPr lang="en-US"/>
        </a:p>
      </dgm:t>
    </dgm:pt>
    <dgm:pt modelId="{BA7109A7-FA28-4A98-A9DD-6860FF6A636F}" type="pres">
      <dgm:prSet presAssocID="{5A29FB0A-62A0-4EE9-9F6F-29CE12495992}" presName="tile3text" presStyleLbl="node1" presStyleIdx="2" presStyleCnt="4">
        <dgm:presLayoutVars>
          <dgm:chMax val="0"/>
          <dgm:chPref val="0"/>
          <dgm:bulletEnabled val="1"/>
        </dgm:presLayoutVars>
      </dgm:prSet>
      <dgm:spPr/>
      <dgm:t>
        <a:bodyPr/>
        <a:lstStyle/>
        <a:p>
          <a:endParaRPr lang="en-US"/>
        </a:p>
      </dgm:t>
    </dgm:pt>
    <dgm:pt modelId="{58A8C867-1DEB-4EC0-9237-7D32FCF576CD}" type="pres">
      <dgm:prSet presAssocID="{5A29FB0A-62A0-4EE9-9F6F-29CE12495992}" presName="tile4" presStyleLbl="node1" presStyleIdx="3" presStyleCnt="4"/>
      <dgm:spPr/>
    </dgm:pt>
    <dgm:pt modelId="{F58C2A4E-42DC-4BD6-A9AE-019707A79062}" type="pres">
      <dgm:prSet presAssocID="{5A29FB0A-62A0-4EE9-9F6F-29CE12495992}" presName="tile4text" presStyleLbl="node1" presStyleIdx="3" presStyleCnt="4">
        <dgm:presLayoutVars>
          <dgm:chMax val="0"/>
          <dgm:chPref val="0"/>
          <dgm:bulletEnabled val="1"/>
        </dgm:presLayoutVars>
      </dgm:prSet>
      <dgm:spPr/>
    </dgm:pt>
    <dgm:pt modelId="{543DC67C-45F1-4916-8560-E15D4C2E5781}" type="pres">
      <dgm:prSet presAssocID="{5A29FB0A-62A0-4EE9-9F6F-29CE12495992}" presName="centerTile" presStyleLbl="fgShp" presStyleIdx="0" presStyleCnt="1">
        <dgm:presLayoutVars>
          <dgm:chMax val="0"/>
          <dgm:chPref val="0"/>
        </dgm:presLayoutVars>
      </dgm:prSet>
      <dgm:spPr/>
      <dgm:t>
        <a:bodyPr/>
        <a:lstStyle/>
        <a:p>
          <a:endParaRPr lang="en-US"/>
        </a:p>
      </dgm:t>
    </dgm:pt>
  </dgm:ptLst>
  <dgm:cxnLst>
    <dgm:cxn modelId="{C3628009-CFCD-4DAF-A8B6-89ECCE3F53C9}" type="presOf" srcId="{36B49A0C-2628-4186-B82B-3C91ED14F70A}" destId="{59D6F018-F60A-4BE5-BBCF-768C47466365}" srcOrd="0" destOrd="0" presId="urn:microsoft.com/office/officeart/2005/8/layout/matrix1"/>
    <dgm:cxn modelId="{9874DC26-9E5D-4688-926E-549038BA5563}" type="presOf" srcId="{202AC11E-B586-4DA5-9BE1-57015B7E8580}" destId="{1BCC9090-0EA6-481A-ABA0-300DF0576D3B}" srcOrd="0" destOrd="0" presId="urn:microsoft.com/office/officeart/2005/8/layout/matrix1"/>
    <dgm:cxn modelId="{EEF25428-2D4B-4BD3-AB18-0BD971A4D6D0}" srcId="{3AC2B81F-D79E-43F7-84A3-C926B245D243}" destId="{36B49A0C-2628-4186-B82B-3C91ED14F70A}" srcOrd="1" destOrd="0" parTransId="{5094A22D-9BA1-4997-87B1-FFEAD26BF69E}" sibTransId="{32F28D74-1268-4B4A-B333-136A4B048D8D}"/>
    <dgm:cxn modelId="{457816DD-2FB5-43F1-B11F-8CEFE2B8D093}" srcId="{3AC2B81F-D79E-43F7-84A3-C926B245D243}" destId="{12BDF3C1-A7C1-400C-BBE4-37CA9B46BDE7}" srcOrd="2" destOrd="0" parTransId="{EE9272BF-8005-41F4-B19A-EB587F9B31FE}" sibTransId="{94A4DC60-42F3-4152-93E1-B733090D94B0}"/>
    <dgm:cxn modelId="{E22504BA-D84C-4628-A06C-0E16259F6F13}" type="presOf" srcId="{202AC11E-B586-4DA5-9BE1-57015B7E8580}" destId="{E3DB9F6C-CB02-4BBD-AF63-5F374C0A7112}" srcOrd="1" destOrd="0" presId="urn:microsoft.com/office/officeart/2005/8/layout/matrix1"/>
    <dgm:cxn modelId="{95CB59C7-A111-4CE6-883A-F77759C869B9}" type="presOf" srcId="{36B49A0C-2628-4186-B82B-3C91ED14F70A}" destId="{24C2EC0D-0983-40FA-8882-3DFC3041B85D}" srcOrd="1" destOrd="0" presId="urn:microsoft.com/office/officeart/2005/8/layout/matrix1"/>
    <dgm:cxn modelId="{AB0C2862-4E2F-4FC2-9FC2-61662C5162DC}" srcId="{5A29FB0A-62A0-4EE9-9F6F-29CE12495992}" destId="{3AC2B81F-D79E-43F7-84A3-C926B245D243}" srcOrd="0" destOrd="0" parTransId="{63803AF1-A34C-4DC9-8463-11FCD46B7094}" sibTransId="{DF9444A2-9AFB-4DD0-8B61-32212B660C02}"/>
    <dgm:cxn modelId="{60639EF9-444C-4F89-B561-4487C48CFB2F}" srcId="{3AC2B81F-D79E-43F7-84A3-C926B245D243}" destId="{202AC11E-B586-4DA5-9BE1-57015B7E8580}" srcOrd="0" destOrd="0" parTransId="{94CBD928-F185-4C22-8C6B-AD5DB3974B20}" sibTransId="{AD6D4002-49E3-420D-BF64-800B71AE67F8}"/>
    <dgm:cxn modelId="{6A8288CD-58E0-421F-976C-D34155E56AF7}" type="presOf" srcId="{3AC2B81F-D79E-43F7-84A3-C926B245D243}" destId="{543DC67C-45F1-4916-8560-E15D4C2E5781}" srcOrd="0" destOrd="0" presId="urn:microsoft.com/office/officeart/2005/8/layout/matrix1"/>
    <dgm:cxn modelId="{08E2512E-CAEF-42F4-995D-8071EADFCC16}" type="presOf" srcId="{5A29FB0A-62A0-4EE9-9F6F-29CE12495992}" destId="{12AF8776-9D83-4866-9817-943CAB9754DA}" srcOrd="0" destOrd="0" presId="urn:microsoft.com/office/officeart/2005/8/layout/matrix1"/>
    <dgm:cxn modelId="{5E342A97-2CEF-4CEE-BEF0-4505B9AE76C6}" type="presOf" srcId="{12BDF3C1-A7C1-400C-BBE4-37CA9B46BDE7}" destId="{BA7109A7-FA28-4A98-A9DD-6860FF6A636F}" srcOrd="1" destOrd="0" presId="urn:microsoft.com/office/officeart/2005/8/layout/matrix1"/>
    <dgm:cxn modelId="{8D9A5BDB-29BC-42D3-BDB7-BFCBD93CF9CC}" type="presOf" srcId="{12BDF3C1-A7C1-400C-BBE4-37CA9B46BDE7}" destId="{E79574D2-0AF0-4D0F-A0D7-AF26B152B557}" srcOrd="0" destOrd="0" presId="urn:microsoft.com/office/officeart/2005/8/layout/matrix1"/>
    <dgm:cxn modelId="{9A564E7C-F9EA-4426-9C67-608F1E94095D}" type="presParOf" srcId="{12AF8776-9D83-4866-9817-943CAB9754DA}" destId="{02DDBB61-42CD-48AD-A0D3-AC073A1E02B8}" srcOrd="0" destOrd="0" presId="urn:microsoft.com/office/officeart/2005/8/layout/matrix1"/>
    <dgm:cxn modelId="{D5312ED6-9DDF-41D8-A285-45F427930F23}" type="presParOf" srcId="{02DDBB61-42CD-48AD-A0D3-AC073A1E02B8}" destId="{1BCC9090-0EA6-481A-ABA0-300DF0576D3B}" srcOrd="0" destOrd="0" presId="urn:microsoft.com/office/officeart/2005/8/layout/matrix1"/>
    <dgm:cxn modelId="{1F7D908E-5296-4C50-B4EA-1A455E47EB0E}" type="presParOf" srcId="{02DDBB61-42CD-48AD-A0D3-AC073A1E02B8}" destId="{E3DB9F6C-CB02-4BBD-AF63-5F374C0A7112}" srcOrd="1" destOrd="0" presId="urn:microsoft.com/office/officeart/2005/8/layout/matrix1"/>
    <dgm:cxn modelId="{AB719B77-01BD-486E-8F1F-91E896246590}" type="presParOf" srcId="{02DDBB61-42CD-48AD-A0D3-AC073A1E02B8}" destId="{59D6F018-F60A-4BE5-BBCF-768C47466365}" srcOrd="2" destOrd="0" presId="urn:microsoft.com/office/officeart/2005/8/layout/matrix1"/>
    <dgm:cxn modelId="{CAE0E3DD-782E-45E7-A534-95281542FECD}" type="presParOf" srcId="{02DDBB61-42CD-48AD-A0D3-AC073A1E02B8}" destId="{24C2EC0D-0983-40FA-8882-3DFC3041B85D}" srcOrd="3" destOrd="0" presId="urn:microsoft.com/office/officeart/2005/8/layout/matrix1"/>
    <dgm:cxn modelId="{F2FB6097-F842-4868-A37C-418C582017B9}" type="presParOf" srcId="{02DDBB61-42CD-48AD-A0D3-AC073A1E02B8}" destId="{E79574D2-0AF0-4D0F-A0D7-AF26B152B557}" srcOrd="4" destOrd="0" presId="urn:microsoft.com/office/officeart/2005/8/layout/matrix1"/>
    <dgm:cxn modelId="{48EB64F1-A470-4FFE-8A2F-954DE14C6024}" type="presParOf" srcId="{02DDBB61-42CD-48AD-A0D3-AC073A1E02B8}" destId="{BA7109A7-FA28-4A98-A9DD-6860FF6A636F}" srcOrd="5" destOrd="0" presId="urn:microsoft.com/office/officeart/2005/8/layout/matrix1"/>
    <dgm:cxn modelId="{137D36FF-90D3-46AE-9ACF-82AE95C72684}" type="presParOf" srcId="{02DDBB61-42CD-48AD-A0D3-AC073A1E02B8}" destId="{58A8C867-1DEB-4EC0-9237-7D32FCF576CD}" srcOrd="6" destOrd="0" presId="urn:microsoft.com/office/officeart/2005/8/layout/matrix1"/>
    <dgm:cxn modelId="{D3EB9B88-8F23-466C-BC4C-661C1440A3A5}" type="presParOf" srcId="{02DDBB61-42CD-48AD-A0D3-AC073A1E02B8}" destId="{F58C2A4E-42DC-4BD6-A9AE-019707A79062}" srcOrd="7" destOrd="0" presId="urn:microsoft.com/office/officeart/2005/8/layout/matrix1"/>
    <dgm:cxn modelId="{3805D4ED-E29A-4202-BE55-F6FCB6036E73}" type="presParOf" srcId="{12AF8776-9D83-4866-9817-943CAB9754DA}" destId="{543DC67C-45F1-4916-8560-E15D4C2E578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29FB0A-62A0-4EE9-9F6F-29CE1249599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AC2B81F-D79E-43F7-84A3-C926B245D243}">
      <dgm:prSet phldrT="[Text]" custT="1"/>
      <dgm:spPr/>
      <dgm:t>
        <a:bodyPr/>
        <a:lstStyle/>
        <a:p>
          <a:r>
            <a:rPr lang="en-US" sz="2400" dirty="0"/>
            <a:t>Cool Down</a:t>
          </a:r>
        </a:p>
      </dgm:t>
    </dgm:pt>
    <dgm:pt modelId="{63803AF1-A34C-4DC9-8463-11FCD46B7094}" type="parTrans" cxnId="{AB0C2862-4E2F-4FC2-9FC2-61662C5162DC}">
      <dgm:prSet/>
      <dgm:spPr/>
      <dgm:t>
        <a:bodyPr/>
        <a:lstStyle/>
        <a:p>
          <a:endParaRPr lang="en-US"/>
        </a:p>
      </dgm:t>
    </dgm:pt>
    <dgm:pt modelId="{DF9444A2-9AFB-4DD0-8B61-32212B660C02}" type="sibTrans" cxnId="{AB0C2862-4E2F-4FC2-9FC2-61662C5162DC}">
      <dgm:prSet/>
      <dgm:spPr/>
      <dgm:t>
        <a:bodyPr/>
        <a:lstStyle/>
        <a:p>
          <a:endParaRPr lang="en-US"/>
        </a:p>
      </dgm:t>
    </dgm:pt>
    <dgm:pt modelId="{202AC11E-B586-4DA5-9BE1-57015B7E8580}">
      <dgm:prSet phldrT="[Text]"/>
      <dgm:spPr/>
      <dgm:t>
        <a:bodyPr/>
        <a:lstStyle/>
        <a:p>
          <a:endParaRPr lang="en-US" dirty="0"/>
        </a:p>
      </dgm:t>
    </dgm:pt>
    <dgm:pt modelId="{94CBD928-F185-4C22-8C6B-AD5DB3974B20}" type="parTrans" cxnId="{60639EF9-444C-4F89-B561-4487C48CFB2F}">
      <dgm:prSet/>
      <dgm:spPr/>
      <dgm:t>
        <a:bodyPr/>
        <a:lstStyle/>
        <a:p>
          <a:endParaRPr lang="en-US"/>
        </a:p>
      </dgm:t>
    </dgm:pt>
    <dgm:pt modelId="{AD6D4002-49E3-420D-BF64-800B71AE67F8}" type="sibTrans" cxnId="{60639EF9-444C-4F89-B561-4487C48CFB2F}">
      <dgm:prSet/>
      <dgm:spPr/>
      <dgm:t>
        <a:bodyPr/>
        <a:lstStyle/>
        <a:p>
          <a:endParaRPr lang="en-US"/>
        </a:p>
      </dgm:t>
    </dgm:pt>
    <dgm:pt modelId="{36B49A0C-2628-4186-B82B-3C91ED14F70A}">
      <dgm:prSet phldrT="[Text]"/>
      <dgm:spPr/>
      <dgm:t>
        <a:bodyPr/>
        <a:lstStyle/>
        <a:p>
          <a:endParaRPr lang="en-US" dirty="0"/>
        </a:p>
      </dgm:t>
    </dgm:pt>
    <dgm:pt modelId="{5094A22D-9BA1-4997-87B1-FFEAD26BF69E}" type="parTrans" cxnId="{EEF25428-2D4B-4BD3-AB18-0BD971A4D6D0}">
      <dgm:prSet/>
      <dgm:spPr/>
      <dgm:t>
        <a:bodyPr/>
        <a:lstStyle/>
        <a:p>
          <a:endParaRPr lang="en-US"/>
        </a:p>
      </dgm:t>
    </dgm:pt>
    <dgm:pt modelId="{32F28D74-1268-4B4A-B333-136A4B048D8D}" type="sibTrans" cxnId="{EEF25428-2D4B-4BD3-AB18-0BD971A4D6D0}">
      <dgm:prSet/>
      <dgm:spPr/>
      <dgm:t>
        <a:bodyPr/>
        <a:lstStyle/>
        <a:p>
          <a:endParaRPr lang="en-US"/>
        </a:p>
      </dgm:t>
    </dgm:pt>
    <dgm:pt modelId="{12BDF3C1-A7C1-400C-BBE4-37CA9B46BDE7}">
      <dgm:prSet phldrT="[Text]"/>
      <dgm:spPr/>
      <dgm:t>
        <a:bodyPr/>
        <a:lstStyle/>
        <a:p>
          <a:endParaRPr lang="en-US" dirty="0"/>
        </a:p>
      </dgm:t>
    </dgm:pt>
    <dgm:pt modelId="{EE9272BF-8005-41F4-B19A-EB587F9B31FE}" type="parTrans" cxnId="{457816DD-2FB5-43F1-B11F-8CEFE2B8D093}">
      <dgm:prSet/>
      <dgm:spPr/>
      <dgm:t>
        <a:bodyPr/>
        <a:lstStyle/>
        <a:p>
          <a:endParaRPr lang="en-US"/>
        </a:p>
      </dgm:t>
    </dgm:pt>
    <dgm:pt modelId="{94A4DC60-42F3-4152-93E1-B733090D94B0}" type="sibTrans" cxnId="{457816DD-2FB5-43F1-B11F-8CEFE2B8D093}">
      <dgm:prSet/>
      <dgm:spPr/>
      <dgm:t>
        <a:bodyPr/>
        <a:lstStyle/>
        <a:p>
          <a:endParaRPr lang="en-US"/>
        </a:p>
      </dgm:t>
    </dgm:pt>
    <dgm:pt modelId="{12AF8776-9D83-4866-9817-943CAB9754DA}" type="pres">
      <dgm:prSet presAssocID="{5A29FB0A-62A0-4EE9-9F6F-29CE12495992}" presName="diagram" presStyleCnt="0">
        <dgm:presLayoutVars>
          <dgm:chMax val="1"/>
          <dgm:dir/>
          <dgm:animLvl val="ctr"/>
          <dgm:resizeHandles val="exact"/>
        </dgm:presLayoutVars>
      </dgm:prSet>
      <dgm:spPr/>
      <dgm:t>
        <a:bodyPr/>
        <a:lstStyle/>
        <a:p>
          <a:endParaRPr lang="en-US"/>
        </a:p>
      </dgm:t>
    </dgm:pt>
    <dgm:pt modelId="{02DDBB61-42CD-48AD-A0D3-AC073A1E02B8}" type="pres">
      <dgm:prSet presAssocID="{5A29FB0A-62A0-4EE9-9F6F-29CE12495992}" presName="matrix" presStyleCnt="0"/>
      <dgm:spPr/>
    </dgm:pt>
    <dgm:pt modelId="{1BCC9090-0EA6-481A-ABA0-300DF0576D3B}" type="pres">
      <dgm:prSet presAssocID="{5A29FB0A-62A0-4EE9-9F6F-29CE12495992}" presName="tile1" presStyleLbl="node1" presStyleIdx="0" presStyleCnt="4"/>
      <dgm:spPr/>
      <dgm:t>
        <a:bodyPr/>
        <a:lstStyle/>
        <a:p>
          <a:endParaRPr lang="en-US"/>
        </a:p>
      </dgm:t>
    </dgm:pt>
    <dgm:pt modelId="{E3DB9F6C-CB02-4BBD-AF63-5F374C0A7112}" type="pres">
      <dgm:prSet presAssocID="{5A29FB0A-62A0-4EE9-9F6F-29CE12495992}" presName="tile1text" presStyleLbl="node1" presStyleIdx="0" presStyleCnt="4">
        <dgm:presLayoutVars>
          <dgm:chMax val="0"/>
          <dgm:chPref val="0"/>
          <dgm:bulletEnabled val="1"/>
        </dgm:presLayoutVars>
      </dgm:prSet>
      <dgm:spPr/>
      <dgm:t>
        <a:bodyPr/>
        <a:lstStyle/>
        <a:p>
          <a:endParaRPr lang="en-US"/>
        </a:p>
      </dgm:t>
    </dgm:pt>
    <dgm:pt modelId="{59D6F018-F60A-4BE5-BBCF-768C47466365}" type="pres">
      <dgm:prSet presAssocID="{5A29FB0A-62A0-4EE9-9F6F-29CE12495992}" presName="tile2" presStyleLbl="node1" presStyleIdx="1" presStyleCnt="4"/>
      <dgm:spPr/>
      <dgm:t>
        <a:bodyPr/>
        <a:lstStyle/>
        <a:p>
          <a:endParaRPr lang="en-US"/>
        </a:p>
      </dgm:t>
    </dgm:pt>
    <dgm:pt modelId="{24C2EC0D-0983-40FA-8882-3DFC3041B85D}" type="pres">
      <dgm:prSet presAssocID="{5A29FB0A-62A0-4EE9-9F6F-29CE12495992}" presName="tile2text" presStyleLbl="node1" presStyleIdx="1" presStyleCnt="4">
        <dgm:presLayoutVars>
          <dgm:chMax val="0"/>
          <dgm:chPref val="0"/>
          <dgm:bulletEnabled val="1"/>
        </dgm:presLayoutVars>
      </dgm:prSet>
      <dgm:spPr/>
      <dgm:t>
        <a:bodyPr/>
        <a:lstStyle/>
        <a:p>
          <a:endParaRPr lang="en-US"/>
        </a:p>
      </dgm:t>
    </dgm:pt>
    <dgm:pt modelId="{E79574D2-0AF0-4D0F-A0D7-AF26B152B557}" type="pres">
      <dgm:prSet presAssocID="{5A29FB0A-62A0-4EE9-9F6F-29CE12495992}" presName="tile3" presStyleLbl="node1" presStyleIdx="2" presStyleCnt="4"/>
      <dgm:spPr/>
      <dgm:t>
        <a:bodyPr/>
        <a:lstStyle/>
        <a:p>
          <a:endParaRPr lang="en-US"/>
        </a:p>
      </dgm:t>
    </dgm:pt>
    <dgm:pt modelId="{BA7109A7-FA28-4A98-A9DD-6860FF6A636F}" type="pres">
      <dgm:prSet presAssocID="{5A29FB0A-62A0-4EE9-9F6F-29CE12495992}" presName="tile3text" presStyleLbl="node1" presStyleIdx="2" presStyleCnt="4">
        <dgm:presLayoutVars>
          <dgm:chMax val="0"/>
          <dgm:chPref val="0"/>
          <dgm:bulletEnabled val="1"/>
        </dgm:presLayoutVars>
      </dgm:prSet>
      <dgm:spPr/>
      <dgm:t>
        <a:bodyPr/>
        <a:lstStyle/>
        <a:p>
          <a:endParaRPr lang="en-US"/>
        </a:p>
      </dgm:t>
    </dgm:pt>
    <dgm:pt modelId="{58A8C867-1DEB-4EC0-9237-7D32FCF576CD}" type="pres">
      <dgm:prSet presAssocID="{5A29FB0A-62A0-4EE9-9F6F-29CE12495992}" presName="tile4" presStyleLbl="node1" presStyleIdx="3" presStyleCnt="4"/>
      <dgm:spPr/>
    </dgm:pt>
    <dgm:pt modelId="{F58C2A4E-42DC-4BD6-A9AE-019707A79062}" type="pres">
      <dgm:prSet presAssocID="{5A29FB0A-62A0-4EE9-9F6F-29CE12495992}" presName="tile4text" presStyleLbl="node1" presStyleIdx="3" presStyleCnt="4">
        <dgm:presLayoutVars>
          <dgm:chMax val="0"/>
          <dgm:chPref val="0"/>
          <dgm:bulletEnabled val="1"/>
        </dgm:presLayoutVars>
      </dgm:prSet>
      <dgm:spPr/>
    </dgm:pt>
    <dgm:pt modelId="{543DC67C-45F1-4916-8560-E15D4C2E5781}" type="pres">
      <dgm:prSet presAssocID="{5A29FB0A-62A0-4EE9-9F6F-29CE12495992}" presName="centerTile" presStyleLbl="fgShp" presStyleIdx="0" presStyleCnt="1">
        <dgm:presLayoutVars>
          <dgm:chMax val="0"/>
          <dgm:chPref val="0"/>
        </dgm:presLayoutVars>
      </dgm:prSet>
      <dgm:spPr/>
      <dgm:t>
        <a:bodyPr/>
        <a:lstStyle/>
        <a:p>
          <a:endParaRPr lang="en-US"/>
        </a:p>
      </dgm:t>
    </dgm:pt>
  </dgm:ptLst>
  <dgm:cxnLst>
    <dgm:cxn modelId="{C3628009-CFCD-4DAF-A8B6-89ECCE3F53C9}" type="presOf" srcId="{36B49A0C-2628-4186-B82B-3C91ED14F70A}" destId="{59D6F018-F60A-4BE5-BBCF-768C47466365}" srcOrd="0" destOrd="0" presId="urn:microsoft.com/office/officeart/2005/8/layout/matrix1"/>
    <dgm:cxn modelId="{9874DC26-9E5D-4688-926E-549038BA5563}" type="presOf" srcId="{202AC11E-B586-4DA5-9BE1-57015B7E8580}" destId="{1BCC9090-0EA6-481A-ABA0-300DF0576D3B}" srcOrd="0" destOrd="0" presId="urn:microsoft.com/office/officeart/2005/8/layout/matrix1"/>
    <dgm:cxn modelId="{EEF25428-2D4B-4BD3-AB18-0BD971A4D6D0}" srcId="{3AC2B81F-D79E-43F7-84A3-C926B245D243}" destId="{36B49A0C-2628-4186-B82B-3C91ED14F70A}" srcOrd="1" destOrd="0" parTransId="{5094A22D-9BA1-4997-87B1-FFEAD26BF69E}" sibTransId="{32F28D74-1268-4B4A-B333-136A4B048D8D}"/>
    <dgm:cxn modelId="{457816DD-2FB5-43F1-B11F-8CEFE2B8D093}" srcId="{3AC2B81F-D79E-43F7-84A3-C926B245D243}" destId="{12BDF3C1-A7C1-400C-BBE4-37CA9B46BDE7}" srcOrd="2" destOrd="0" parTransId="{EE9272BF-8005-41F4-B19A-EB587F9B31FE}" sibTransId="{94A4DC60-42F3-4152-93E1-B733090D94B0}"/>
    <dgm:cxn modelId="{E22504BA-D84C-4628-A06C-0E16259F6F13}" type="presOf" srcId="{202AC11E-B586-4DA5-9BE1-57015B7E8580}" destId="{E3DB9F6C-CB02-4BBD-AF63-5F374C0A7112}" srcOrd="1" destOrd="0" presId="urn:microsoft.com/office/officeart/2005/8/layout/matrix1"/>
    <dgm:cxn modelId="{95CB59C7-A111-4CE6-883A-F77759C869B9}" type="presOf" srcId="{36B49A0C-2628-4186-B82B-3C91ED14F70A}" destId="{24C2EC0D-0983-40FA-8882-3DFC3041B85D}" srcOrd="1" destOrd="0" presId="urn:microsoft.com/office/officeart/2005/8/layout/matrix1"/>
    <dgm:cxn modelId="{AB0C2862-4E2F-4FC2-9FC2-61662C5162DC}" srcId="{5A29FB0A-62A0-4EE9-9F6F-29CE12495992}" destId="{3AC2B81F-D79E-43F7-84A3-C926B245D243}" srcOrd="0" destOrd="0" parTransId="{63803AF1-A34C-4DC9-8463-11FCD46B7094}" sibTransId="{DF9444A2-9AFB-4DD0-8B61-32212B660C02}"/>
    <dgm:cxn modelId="{60639EF9-444C-4F89-B561-4487C48CFB2F}" srcId="{3AC2B81F-D79E-43F7-84A3-C926B245D243}" destId="{202AC11E-B586-4DA5-9BE1-57015B7E8580}" srcOrd="0" destOrd="0" parTransId="{94CBD928-F185-4C22-8C6B-AD5DB3974B20}" sibTransId="{AD6D4002-49E3-420D-BF64-800B71AE67F8}"/>
    <dgm:cxn modelId="{6A8288CD-58E0-421F-976C-D34155E56AF7}" type="presOf" srcId="{3AC2B81F-D79E-43F7-84A3-C926B245D243}" destId="{543DC67C-45F1-4916-8560-E15D4C2E5781}" srcOrd="0" destOrd="0" presId="urn:microsoft.com/office/officeart/2005/8/layout/matrix1"/>
    <dgm:cxn modelId="{08E2512E-CAEF-42F4-995D-8071EADFCC16}" type="presOf" srcId="{5A29FB0A-62A0-4EE9-9F6F-29CE12495992}" destId="{12AF8776-9D83-4866-9817-943CAB9754DA}" srcOrd="0" destOrd="0" presId="urn:microsoft.com/office/officeart/2005/8/layout/matrix1"/>
    <dgm:cxn modelId="{5E342A97-2CEF-4CEE-BEF0-4505B9AE76C6}" type="presOf" srcId="{12BDF3C1-A7C1-400C-BBE4-37CA9B46BDE7}" destId="{BA7109A7-FA28-4A98-A9DD-6860FF6A636F}" srcOrd="1" destOrd="0" presId="urn:microsoft.com/office/officeart/2005/8/layout/matrix1"/>
    <dgm:cxn modelId="{8D9A5BDB-29BC-42D3-BDB7-BFCBD93CF9CC}" type="presOf" srcId="{12BDF3C1-A7C1-400C-BBE4-37CA9B46BDE7}" destId="{E79574D2-0AF0-4D0F-A0D7-AF26B152B557}" srcOrd="0" destOrd="0" presId="urn:microsoft.com/office/officeart/2005/8/layout/matrix1"/>
    <dgm:cxn modelId="{9A564E7C-F9EA-4426-9C67-608F1E94095D}" type="presParOf" srcId="{12AF8776-9D83-4866-9817-943CAB9754DA}" destId="{02DDBB61-42CD-48AD-A0D3-AC073A1E02B8}" srcOrd="0" destOrd="0" presId="urn:microsoft.com/office/officeart/2005/8/layout/matrix1"/>
    <dgm:cxn modelId="{D5312ED6-9DDF-41D8-A285-45F427930F23}" type="presParOf" srcId="{02DDBB61-42CD-48AD-A0D3-AC073A1E02B8}" destId="{1BCC9090-0EA6-481A-ABA0-300DF0576D3B}" srcOrd="0" destOrd="0" presId="urn:microsoft.com/office/officeart/2005/8/layout/matrix1"/>
    <dgm:cxn modelId="{1F7D908E-5296-4C50-B4EA-1A455E47EB0E}" type="presParOf" srcId="{02DDBB61-42CD-48AD-A0D3-AC073A1E02B8}" destId="{E3DB9F6C-CB02-4BBD-AF63-5F374C0A7112}" srcOrd="1" destOrd="0" presId="urn:microsoft.com/office/officeart/2005/8/layout/matrix1"/>
    <dgm:cxn modelId="{AB719B77-01BD-486E-8F1F-91E896246590}" type="presParOf" srcId="{02DDBB61-42CD-48AD-A0D3-AC073A1E02B8}" destId="{59D6F018-F60A-4BE5-BBCF-768C47466365}" srcOrd="2" destOrd="0" presId="urn:microsoft.com/office/officeart/2005/8/layout/matrix1"/>
    <dgm:cxn modelId="{CAE0E3DD-782E-45E7-A534-95281542FECD}" type="presParOf" srcId="{02DDBB61-42CD-48AD-A0D3-AC073A1E02B8}" destId="{24C2EC0D-0983-40FA-8882-3DFC3041B85D}" srcOrd="3" destOrd="0" presId="urn:microsoft.com/office/officeart/2005/8/layout/matrix1"/>
    <dgm:cxn modelId="{F2FB6097-F842-4868-A37C-418C582017B9}" type="presParOf" srcId="{02DDBB61-42CD-48AD-A0D3-AC073A1E02B8}" destId="{E79574D2-0AF0-4D0F-A0D7-AF26B152B557}" srcOrd="4" destOrd="0" presId="urn:microsoft.com/office/officeart/2005/8/layout/matrix1"/>
    <dgm:cxn modelId="{48EB64F1-A470-4FFE-8A2F-954DE14C6024}" type="presParOf" srcId="{02DDBB61-42CD-48AD-A0D3-AC073A1E02B8}" destId="{BA7109A7-FA28-4A98-A9DD-6860FF6A636F}" srcOrd="5" destOrd="0" presId="urn:microsoft.com/office/officeart/2005/8/layout/matrix1"/>
    <dgm:cxn modelId="{137D36FF-90D3-46AE-9ACF-82AE95C72684}" type="presParOf" srcId="{02DDBB61-42CD-48AD-A0D3-AC073A1E02B8}" destId="{58A8C867-1DEB-4EC0-9237-7D32FCF576CD}" srcOrd="6" destOrd="0" presId="urn:microsoft.com/office/officeart/2005/8/layout/matrix1"/>
    <dgm:cxn modelId="{D3EB9B88-8F23-466C-BC4C-661C1440A3A5}" type="presParOf" srcId="{02DDBB61-42CD-48AD-A0D3-AC073A1E02B8}" destId="{F58C2A4E-42DC-4BD6-A9AE-019707A79062}" srcOrd="7" destOrd="0" presId="urn:microsoft.com/office/officeart/2005/8/layout/matrix1"/>
    <dgm:cxn modelId="{3805D4ED-E29A-4202-BE55-F6FCB6036E73}" type="presParOf" srcId="{12AF8776-9D83-4866-9817-943CAB9754DA}" destId="{543DC67C-45F1-4916-8560-E15D4C2E5781}"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86CBA-4BE7-4C5A-8A8E-1050CE4F69A7}" type="doc">
      <dgm:prSet loTypeId="urn:microsoft.com/office/officeart/2005/8/layout/hProcess3" loCatId="process" qsTypeId="urn:microsoft.com/office/officeart/2005/8/quickstyle/simple1" qsCatId="simple" csTypeId="urn:microsoft.com/office/officeart/2005/8/colors/accent1_2" csCatId="accent1" phldr="1"/>
      <dgm:spPr/>
    </dgm:pt>
    <dgm:pt modelId="{DC46F50A-F860-420E-815B-3631F04C2951}" type="pres">
      <dgm:prSet presAssocID="{BC586CBA-4BE7-4C5A-8A8E-1050CE4F69A7}" presName="Name0" presStyleCnt="0">
        <dgm:presLayoutVars>
          <dgm:dir/>
          <dgm:animLvl val="lvl"/>
          <dgm:resizeHandles val="exact"/>
        </dgm:presLayoutVars>
      </dgm:prSet>
      <dgm:spPr/>
    </dgm:pt>
    <dgm:pt modelId="{58F289BF-4988-4E79-A0AF-50BFB1E7BDCF}" type="pres">
      <dgm:prSet presAssocID="{BC586CBA-4BE7-4C5A-8A8E-1050CE4F69A7}" presName="dummy" presStyleCnt="0"/>
      <dgm:spPr/>
    </dgm:pt>
    <dgm:pt modelId="{34C02BDE-5BD2-444E-A94C-E10749B70F48}" type="pres">
      <dgm:prSet presAssocID="{BC586CBA-4BE7-4C5A-8A8E-1050CE4F69A7}" presName="linH" presStyleCnt="0"/>
      <dgm:spPr/>
    </dgm:pt>
    <dgm:pt modelId="{D70A2952-43EB-4FA9-B610-0C29986CC4BD}" type="pres">
      <dgm:prSet presAssocID="{BC586CBA-4BE7-4C5A-8A8E-1050CE4F69A7}" presName="padding1" presStyleCnt="0"/>
      <dgm:spPr/>
    </dgm:pt>
    <dgm:pt modelId="{C97719AD-9C95-4594-8A81-879B09FB7A33}" type="pres">
      <dgm:prSet presAssocID="{BC586CBA-4BE7-4C5A-8A8E-1050CE4F69A7}" presName="padding2" presStyleCnt="0"/>
      <dgm:spPr/>
    </dgm:pt>
    <dgm:pt modelId="{C9EC761A-6D83-4C39-8537-2AF449E40686}" type="pres">
      <dgm:prSet presAssocID="{BC586CBA-4BE7-4C5A-8A8E-1050CE4F69A7}" presName="negArrow" presStyleCnt="0"/>
      <dgm:spPr/>
    </dgm:pt>
    <dgm:pt modelId="{A4180C1A-D14A-4B84-9588-31E504A32A47}" type="pres">
      <dgm:prSet presAssocID="{BC586CBA-4BE7-4C5A-8A8E-1050CE4F69A7}" presName="backgroundArrow" presStyleLbl="node1" presStyleIdx="0" presStyleCnt="1" custLinFactNeighborX="72240" custLinFactNeighborY="2266"/>
      <dgm:spPr/>
    </dgm:pt>
  </dgm:ptLst>
  <dgm:cxnLst>
    <dgm:cxn modelId="{9500D2CC-7E9A-49C6-977E-E97AE85DC87C}" type="presOf" srcId="{BC586CBA-4BE7-4C5A-8A8E-1050CE4F69A7}" destId="{DC46F50A-F860-420E-815B-3631F04C2951}" srcOrd="0" destOrd="0" presId="urn:microsoft.com/office/officeart/2005/8/layout/hProcess3"/>
    <dgm:cxn modelId="{94E43ABA-1202-4856-AB74-00D89FC5B39B}" type="presParOf" srcId="{DC46F50A-F860-420E-815B-3631F04C2951}" destId="{58F289BF-4988-4E79-A0AF-50BFB1E7BDCF}" srcOrd="0" destOrd="0" presId="urn:microsoft.com/office/officeart/2005/8/layout/hProcess3"/>
    <dgm:cxn modelId="{9F380C97-C5DF-4E56-A286-C5F5B291C89A}" type="presParOf" srcId="{DC46F50A-F860-420E-815B-3631F04C2951}" destId="{34C02BDE-5BD2-444E-A94C-E10749B70F48}" srcOrd="1" destOrd="0" presId="urn:microsoft.com/office/officeart/2005/8/layout/hProcess3"/>
    <dgm:cxn modelId="{EA183B27-00C3-4D4D-8061-258502FFD4BE}" type="presParOf" srcId="{34C02BDE-5BD2-444E-A94C-E10749B70F48}" destId="{D70A2952-43EB-4FA9-B610-0C29986CC4BD}" srcOrd="0" destOrd="0" presId="urn:microsoft.com/office/officeart/2005/8/layout/hProcess3"/>
    <dgm:cxn modelId="{C3E97D2A-186E-43C4-9F9B-A0D577ADEF39}" type="presParOf" srcId="{34C02BDE-5BD2-444E-A94C-E10749B70F48}" destId="{C97719AD-9C95-4594-8A81-879B09FB7A33}" srcOrd="1" destOrd="0" presId="urn:microsoft.com/office/officeart/2005/8/layout/hProcess3"/>
    <dgm:cxn modelId="{5324976B-FBC3-4D3B-9DF0-9EB6961AFE52}" type="presParOf" srcId="{34C02BDE-5BD2-444E-A94C-E10749B70F48}" destId="{C9EC761A-6D83-4C39-8537-2AF449E40686}" srcOrd="2" destOrd="0" presId="urn:microsoft.com/office/officeart/2005/8/layout/hProcess3"/>
    <dgm:cxn modelId="{ED705C65-4A60-48B4-9D5B-04CD6C63AFF5}" type="presParOf" srcId="{34C02BDE-5BD2-444E-A94C-E10749B70F48}" destId="{A4180C1A-D14A-4B84-9588-31E504A32A47}" srcOrd="3" destOrd="0" presId="urn:microsoft.com/office/officeart/2005/8/layout/h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48306-1B02-45FC-9268-080CA8EC8DB1}">
      <dsp:nvSpPr>
        <dsp:cNvPr id="0" name=""/>
        <dsp:cNvSpPr/>
      </dsp:nvSpPr>
      <dsp:spPr>
        <a:xfrm>
          <a:off x="15246" y="0"/>
          <a:ext cx="5239485" cy="912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a:t>1.</a:t>
          </a:r>
        </a:p>
      </dsp:txBody>
      <dsp:txXfrm>
        <a:off x="41972" y="26726"/>
        <a:ext cx="4254839" cy="859035"/>
      </dsp:txXfrm>
    </dsp:sp>
    <dsp:sp modelId="{C411AA25-1C4D-4779-9EB6-759B1700C3D1}">
      <dsp:nvSpPr>
        <dsp:cNvPr id="0" name=""/>
        <dsp:cNvSpPr/>
      </dsp:nvSpPr>
      <dsp:spPr>
        <a:xfrm>
          <a:off x="462307" y="1064569"/>
          <a:ext cx="5239485" cy="912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a:t>2.</a:t>
          </a:r>
        </a:p>
      </dsp:txBody>
      <dsp:txXfrm>
        <a:off x="489033" y="1091295"/>
        <a:ext cx="4130608" cy="859035"/>
      </dsp:txXfrm>
    </dsp:sp>
    <dsp:sp modelId="{1FA0E4A9-6E43-4E05-8EAA-2188EA340BA4}">
      <dsp:nvSpPr>
        <dsp:cNvPr id="0" name=""/>
        <dsp:cNvSpPr/>
      </dsp:nvSpPr>
      <dsp:spPr>
        <a:xfrm>
          <a:off x="924614" y="2129138"/>
          <a:ext cx="5239485" cy="912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a:t>3.</a:t>
          </a:r>
        </a:p>
      </dsp:txBody>
      <dsp:txXfrm>
        <a:off x="951340" y="2155864"/>
        <a:ext cx="4130608" cy="859035"/>
      </dsp:txXfrm>
    </dsp:sp>
    <dsp:sp modelId="{8895E8E9-E599-4BBE-BA9A-B8638C969DA2}">
      <dsp:nvSpPr>
        <dsp:cNvPr id="0" name=""/>
        <dsp:cNvSpPr/>
      </dsp:nvSpPr>
      <dsp:spPr>
        <a:xfrm>
          <a:off x="4646367" y="691969"/>
          <a:ext cx="593117" cy="59311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4779818" y="691969"/>
        <a:ext cx="326215" cy="446321"/>
      </dsp:txXfrm>
    </dsp:sp>
    <dsp:sp modelId="{00982AD8-D7F7-4BC6-9869-F2373475845E}">
      <dsp:nvSpPr>
        <dsp:cNvPr id="0" name=""/>
        <dsp:cNvSpPr/>
      </dsp:nvSpPr>
      <dsp:spPr>
        <a:xfrm>
          <a:off x="5108675" y="1750455"/>
          <a:ext cx="593117" cy="59311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242126" y="1750455"/>
        <a:ext cx="326215" cy="446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C9090-0EA6-481A-ABA0-300DF0576D3B}">
      <dsp:nvSpPr>
        <dsp:cNvPr id="0" name=""/>
        <dsp:cNvSpPr/>
      </dsp:nvSpPr>
      <dsp:spPr>
        <a:xfrm rot="16200000">
          <a:off x="418676" y="-418676"/>
          <a:ext cx="1529926" cy="23672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1" y="1"/>
        <a:ext cx="2367280" cy="1147444"/>
      </dsp:txXfrm>
    </dsp:sp>
    <dsp:sp modelId="{59D6F018-F60A-4BE5-BBCF-768C47466365}">
      <dsp:nvSpPr>
        <dsp:cNvPr id="0" name=""/>
        <dsp:cNvSpPr/>
      </dsp:nvSpPr>
      <dsp:spPr>
        <a:xfrm>
          <a:off x="2367280" y="0"/>
          <a:ext cx="2367280" cy="152992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a:off x="2367280" y="0"/>
        <a:ext cx="2367280" cy="1147444"/>
      </dsp:txXfrm>
    </dsp:sp>
    <dsp:sp modelId="{E79574D2-0AF0-4D0F-A0D7-AF26B152B557}">
      <dsp:nvSpPr>
        <dsp:cNvPr id="0" name=""/>
        <dsp:cNvSpPr/>
      </dsp:nvSpPr>
      <dsp:spPr>
        <a:xfrm rot="10800000">
          <a:off x="0" y="1529926"/>
          <a:ext cx="2367280" cy="152992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0" y="1912408"/>
        <a:ext cx="2367280" cy="1147444"/>
      </dsp:txXfrm>
    </dsp:sp>
    <dsp:sp modelId="{58A8C867-1DEB-4EC0-9237-7D32FCF576CD}">
      <dsp:nvSpPr>
        <dsp:cNvPr id="0" name=""/>
        <dsp:cNvSpPr/>
      </dsp:nvSpPr>
      <dsp:spPr>
        <a:xfrm rot="5400000">
          <a:off x="2785956" y="1111249"/>
          <a:ext cx="1529926" cy="23672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DC67C-45F1-4916-8560-E15D4C2E5781}">
      <dsp:nvSpPr>
        <dsp:cNvPr id="0" name=""/>
        <dsp:cNvSpPr/>
      </dsp:nvSpPr>
      <dsp:spPr>
        <a:xfrm>
          <a:off x="1657095" y="1147444"/>
          <a:ext cx="1420368" cy="76496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Warm Up</a:t>
          </a:r>
        </a:p>
      </dsp:txBody>
      <dsp:txXfrm>
        <a:off x="1694437" y="1184786"/>
        <a:ext cx="1345684" cy="690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C9090-0EA6-481A-ABA0-300DF0576D3B}">
      <dsp:nvSpPr>
        <dsp:cNvPr id="0" name=""/>
        <dsp:cNvSpPr/>
      </dsp:nvSpPr>
      <dsp:spPr>
        <a:xfrm rot="16200000">
          <a:off x="418676" y="-418676"/>
          <a:ext cx="1529926" cy="23672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endParaRPr lang="en-US" sz="4100" kern="1200" dirty="0"/>
        </a:p>
      </dsp:txBody>
      <dsp:txXfrm rot="5400000">
        <a:off x="-1" y="1"/>
        <a:ext cx="2367280" cy="1147444"/>
      </dsp:txXfrm>
    </dsp:sp>
    <dsp:sp modelId="{59D6F018-F60A-4BE5-BBCF-768C47466365}">
      <dsp:nvSpPr>
        <dsp:cNvPr id="0" name=""/>
        <dsp:cNvSpPr/>
      </dsp:nvSpPr>
      <dsp:spPr>
        <a:xfrm>
          <a:off x="2367280" y="0"/>
          <a:ext cx="2367280" cy="152992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endParaRPr lang="en-US" sz="4100" kern="1200" dirty="0"/>
        </a:p>
      </dsp:txBody>
      <dsp:txXfrm>
        <a:off x="2367280" y="0"/>
        <a:ext cx="2367280" cy="1147444"/>
      </dsp:txXfrm>
    </dsp:sp>
    <dsp:sp modelId="{E79574D2-0AF0-4D0F-A0D7-AF26B152B557}">
      <dsp:nvSpPr>
        <dsp:cNvPr id="0" name=""/>
        <dsp:cNvSpPr/>
      </dsp:nvSpPr>
      <dsp:spPr>
        <a:xfrm rot="10800000">
          <a:off x="0" y="1529926"/>
          <a:ext cx="2367280" cy="152992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endParaRPr lang="en-US" sz="4100" kern="1200" dirty="0"/>
        </a:p>
      </dsp:txBody>
      <dsp:txXfrm rot="10800000">
        <a:off x="0" y="1912408"/>
        <a:ext cx="2367280" cy="1147444"/>
      </dsp:txXfrm>
    </dsp:sp>
    <dsp:sp modelId="{58A8C867-1DEB-4EC0-9237-7D32FCF576CD}">
      <dsp:nvSpPr>
        <dsp:cNvPr id="0" name=""/>
        <dsp:cNvSpPr/>
      </dsp:nvSpPr>
      <dsp:spPr>
        <a:xfrm rot="5400000">
          <a:off x="2785956" y="1111249"/>
          <a:ext cx="1529926" cy="23672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DC67C-45F1-4916-8560-E15D4C2E5781}">
      <dsp:nvSpPr>
        <dsp:cNvPr id="0" name=""/>
        <dsp:cNvSpPr/>
      </dsp:nvSpPr>
      <dsp:spPr>
        <a:xfrm>
          <a:off x="1657095" y="1147444"/>
          <a:ext cx="1420368" cy="76496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Cool Down</a:t>
          </a:r>
        </a:p>
      </dsp:txBody>
      <dsp:txXfrm>
        <a:off x="1694437" y="1184786"/>
        <a:ext cx="1345684" cy="690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80C1A-D14A-4B84-9588-31E504A32A47}">
      <dsp:nvSpPr>
        <dsp:cNvPr id="0" name=""/>
        <dsp:cNvSpPr/>
      </dsp:nvSpPr>
      <dsp:spPr>
        <a:xfrm>
          <a:off x="0" y="479"/>
          <a:ext cx="589280" cy="79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402CD-0BA0-48BF-9188-DDB1C4C4C93D}" type="datetimeFigureOut">
              <a:rPr lang="en-CA" smtClean="0"/>
              <a:t>2020-09-29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CD2B-8F71-408F-B0B3-56BF3E3B3104}" type="slidenum">
              <a:rPr lang="en-CA" smtClean="0"/>
              <a:t>‹#›</a:t>
            </a:fld>
            <a:endParaRPr lang="en-CA"/>
          </a:p>
        </p:txBody>
      </p:sp>
    </p:spTree>
    <p:extLst>
      <p:ext uri="{BB962C8B-B14F-4D97-AF65-F5344CB8AC3E}">
        <p14:creationId xmlns:p14="http://schemas.microsoft.com/office/powerpoint/2010/main" val="16158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PE.2.C.2.8 </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Explain the importance of warm-up and cool-down activities.</a:t>
            </a:r>
          </a:p>
          <a:p>
            <a:r>
              <a:rPr lang="en-US" sz="1200" b="0" kern="1200" dirty="0">
                <a:solidFill>
                  <a:schemeClr val="tx1"/>
                </a:solidFill>
                <a:effectLst/>
                <a:latin typeface="+mn-lt"/>
                <a:ea typeface="+mn-ea"/>
                <a:cs typeface="+mn-cs"/>
              </a:rPr>
              <a:t>PE.2.L.4.6</a:t>
            </a:r>
            <a:r>
              <a:rPr lang="en-US" sz="1200" b="0" kern="1200" baseline="0" dirty="0">
                <a:solidFill>
                  <a:schemeClr val="tx1"/>
                </a:solidFill>
                <a:effectLst/>
                <a:latin typeface="+mn-lt"/>
                <a:ea typeface="+mn-ea"/>
                <a:cs typeface="+mn-cs"/>
              </a:rPr>
              <a:t>  Identify benefits of participation in informal physical fitness assessment.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PE.2.L.3.7 </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Identify healthful benefits that result from regular participation in physical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PE.2.L.3.5  Set and meet physical</a:t>
            </a:r>
            <a:r>
              <a:rPr lang="en-CA" b="0" baseline="0" dirty="0">
                <a:latin typeface="Century Gothic" panose="020B0502020202020204" pitchFamily="34" charset="0"/>
              </a:rPr>
              <a:t> </a:t>
            </a:r>
            <a:r>
              <a:rPr lang="en-CA" b="0" dirty="0">
                <a:latin typeface="Century Gothic" panose="020B0502020202020204" pitchFamily="34" charset="0"/>
              </a:rPr>
              <a:t>activity goals. </a:t>
            </a:r>
            <a:endParaRPr lang="en-CA" sz="1200" b="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a:t>
            </a:fld>
            <a:endParaRPr lang="en-CA"/>
          </a:p>
        </p:txBody>
      </p:sp>
    </p:spTree>
    <p:extLst>
      <p:ext uri="{BB962C8B-B14F-4D97-AF65-F5344CB8AC3E}">
        <p14:creationId xmlns:p14="http://schemas.microsoft.com/office/powerpoint/2010/main" val="13623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vote on which activity they</a:t>
            </a:r>
            <a:r>
              <a:rPr lang="en-CA" baseline="0" dirty="0"/>
              <a:t> would prefer to do.</a:t>
            </a:r>
          </a:p>
          <a:p>
            <a:r>
              <a:rPr lang="en-CA" baseline="0" dirty="0"/>
              <a:t>Teacher reviews what an informal activity is (an activity that does not have many rules) and why they are beneficial.</a:t>
            </a:r>
          </a:p>
          <a:p>
            <a:r>
              <a:rPr lang="en-CA" baseline="0" dirty="0"/>
              <a:t>Teacher allows time for students to offer suggestions of other informal activities they like to do.</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PE.2.L.4.6</a:t>
            </a:r>
            <a:r>
              <a:rPr lang="en-US" sz="1200" b="0" kern="1200" baseline="0" dirty="0">
                <a:solidFill>
                  <a:schemeClr val="tx1"/>
                </a:solidFill>
                <a:effectLst/>
                <a:latin typeface="+mn-lt"/>
                <a:ea typeface="+mn-ea"/>
                <a:cs typeface="+mn-cs"/>
              </a:rPr>
              <a:t> Identify benefits of participation in informal physical fitness assessment.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10</a:t>
            </a:fld>
            <a:endParaRPr lang="en-CA"/>
          </a:p>
        </p:txBody>
      </p:sp>
    </p:spTree>
    <p:extLst>
      <p:ext uri="{BB962C8B-B14F-4D97-AF65-F5344CB8AC3E}">
        <p14:creationId xmlns:p14="http://schemas.microsoft.com/office/powerpoint/2010/main" val="18948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Teacher</a:t>
            </a:r>
            <a:r>
              <a:rPr lang="en-US" sz="1200" b="0" kern="1200" baseline="0" dirty="0">
                <a:solidFill>
                  <a:schemeClr val="tx1"/>
                </a:solidFill>
                <a:effectLst/>
                <a:latin typeface="+mn-lt"/>
                <a:ea typeface="+mn-ea"/>
                <a:cs typeface="+mn-cs"/>
              </a:rPr>
              <a:t> facilitates discussion around goal making and how that can mean different things for different people.</a:t>
            </a:r>
            <a:endParaRPr lang="en-US" sz="1200" b="0" kern="1200" baseline="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PE.2.L.3.5 Set and meet physical</a:t>
            </a:r>
            <a:r>
              <a:rPr lang="en-CA" b="0" baseline="0" dirty="0">
                <a:latin typeface="Century Gothic" panose="020B0502020202020204" pitchFamily="34" charset="0"/>
              </a:rPr>
              <a:t> </a:t>
            </a:r>
            <a:r>
              <a:rPr lang="en-CA" b="0" dirty="0">
                <a:latin typeface="Century Gothic" panose="020B0502020202020204" pitchFamily="34" charset="0"/>
              </a:rPr>
              <a:t>activity goals. </a:t>
            </a:r>
            <a:endParaRPr lang="en-CA" sz="1200" b="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11</a:t>
            </a:fld>
            <a:endParaRPr lang="en-CA"/>
          </a:p>
        </p:txBody>
      </p:sp>
    </p:spTree>
    <p:extLst>
      <p:ext uri="{BB962C8B-B14F-4D97-AF65-F5344CB8AC3E}">
        <p14:creationId xmlns:p14="http://schemas.microsoft.com/office/powerpoint/2010/main" val="313012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 drag in the ARMS</a:t>
            </a:r>
            <a:r>
              <a:rPr lang="en-US" sz="1200" b="0" kern="1200" baseline="0" dirty="0">
                <a:solidFill>
                  <a:schemeClr val="tx1"/>
                </a:solidFill>
                <a:effectLst/>
                <a:latin typeface="+mn-lt"/>
                <a:ea typeface="+mn-ea"/>
                <a:cs typeface="+mn-cs"/>
              </a:rPr>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Teacher reads through the ARMS goal for Joel. Explains how each step is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Teacher may ask students for goals they have made and help them make them ARMS goals.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PE.2.L.3.5 Set and meet physical</a:t>
            </a:r>
            <a:r>
              <a:rPr lang="en-CA" b="0" baseline="0" dirty="0">
                <a:latin typeface="Century Gothic" panose="020B0502020202020204" pitchFamily="34" charset="0"/>
              </a:rPr>
              <a:t> </a:t>
            </a:r>
            <a:r>
              <a:rPr lang="en-CA" b="0" dirty="0">
                <a:latin typeface="Century Gothic" panose="020B0502020202020204" pitchFamily="34" charset="0"/>
              </a:rPr>
              <a:t>activity goals. </a:t>
            </a:r>
            <a:endParaRPr lang="en-CA" sz="1200" b="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12</a:t>
            </a:fld>
            <a:endParaRPr lang="en-CA"/>
          </a:p>
        </p:txBody>
      </p:sp>
    </p:spTree>
    <p:extLst>
      <p:ext uri="{BB962C8B-B14F-4D97-AF65-F5344CB8AC3E}">
        <p14:creationId xmlns:p14="http://schemas.microsoft.com/office/powerpoint/2010/main" val="314456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a:t>
            </a:r>
            <a:r>
              <a:rPr lang="en-CA" baseline="0" dirty="0"/>
              <a:t> drag the correct words to fill in the blanks. </a:t>
            </a:r>
            <a:br>
              <a:rPr lang="en-CA" baseline="0" dirty="0"/>
            </a:br>
            <a:r>
              <a:rPr lang="en-CA" baseline="0" dirty="0"/>
              <a:t>(To get ready for a soccer game I should do some stretching and a </a:t>
            </a:r>
            <a:r>
              <a:rPr lang="en-CA" b="0" baseline="0" dirty="0"/>
              <a:t>warm up to quicken my heart rate.) </a:t>
            </a:r>
            <a:br>
              <a:rPr lang="en-CA" b="0" baseline="0" dirty="0"/>
            </a:br>
            <a:r>
              <a:rPr lang="en-CA" b="0" baseline="0" dirty="0"/>
              <a:t>(After my soccer game I should do a cool down to slow my heart rate.)</a:t>
            </a:r>
          </a:p>
          <a:p>
            <a:r>
              <a:rPr lang="en-CA" b="0" baseline="0" dirty="0"/>
              <a:t>Teacher either has students drag words in, or challenges students to write words in themselves. There could be many different correct answers, and depending on teacher preference either style could be used.</a:t>
            </a:r>
          </a:p>
          <a:p>
            <a:endParaRPr lang="en-CA" b="0" baseline="0" dirty="0"/>
          </a:p>
          <a:p>
            <a:r>
              <a:rPr lang="en-US" sz="1200" b="0" kern="1200" dirty="0">
                <a:solidFill>
                  <a:schemeClr val="tx1"/>
                </a:solidFill>
                <a:effectLst/>
                <a:latin typeface="+mn-lt"/>
                <a:ea typeface="+mn-ea"/>
                <a:cs typeface="+mn-cs"/>
              </a:rPr>
              <a:t>PE.2.C.2.8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Explain the importance of warm-up and cool-down activities.</a:t>
            </a:r>
          </a:p>
        </p:txBody>
      </p:sp>
      <p:sp>
        <p:nvSpPr>
          <p:cNvPr id="4" name="Slide Number Placeholder 3"/>
          <p:cNvSpPr>
            <a:spLocks noGrp="1"/>
          </p:cNvSpPr>
          <p:nvPr>
            <p:ph type="sldNum" sz="quarter" idx="10"/>
          </p:nvPr>
        </p:nvSpPr>
        <p:spPr/>
        <p:txBody>
          <a:bodyPr/>
          <a:lstStyle/>
          <a:p>
            <a:fld id="{A45CCD2B-8F71-408F-B0B3-56BF3E3B3104}" type="slidenum">
              <a:rPr lang="en-CA" smtClean="0"/>
              <a:t>13</a:t>
            </a:fld>
            <a:endParaRPr lang="en-CA"/>
          </a:p>
        </p:txBody>
      </p:sp>
    </p:spTree>
    <p:extLst>
      <p:ext uri="{BB962C8B-B14F-4D97-AF65-F5344CB8AC3E}">
        <p14:creationId xmlns:p14="http://schemas.microsoft.com/office/powerpoint/2010/main" val="239083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14</a:t>
            </a:fld>
            <a:endParaRPr lang="en-CA"/>
          </a:p>
        </p:txBody>
      </p:sp>
    </p:spTree>
    <p:extLst>
      <p:ext uri="{BB962C8B-B14F-4D97-AF65-F5344CB8AC3E}">
        <p14:creationId xmlns:p14="http://schemas.microsoft.com/office/powerpoint/2010/main" val="342104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15</a:t>
            </a:fld>
            <a:endParaRPr lang="en-CA"/>
          </a:p>
        </p:txBody>
      </p:sp>
    </p:spTree>
    <p:extLst>
      <p:ext uri="{BB962C8B-B14F-4D97-AF65-F5344CB8AC3E}">
        <p14:creationId xmlns:p14="http://schemas.microsoft.com/office/powerpoint/2010/main" val="143580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16</a:t>
            </a:fld>
            <a:endParaRPr lang="en-CA"/>
          </a:p>
        </p:txBody>
      </p:sp>
    </p:spTree>
    <p:extLst>
      <p:ext uri="{BB962C8B-B14F-4D97-AF65-F5344CB8AC3E}">
        <p14:creationId xmlns:p14="http://schemas.microsoft.com/office/powerpoint/2010/main" val="193052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17</a:t>
            </a:fld>
            <a:endParaRPr lang="en-CA"/>
          </a:p>
        </p:txBody>
      </p:sp>
    </p:spTree>
    <p:extLst>
      <p:ext uri="{BB962C8B-B14F-4D97-AF65-F5344CB8AC3E}">
        <p14:creationId xmlns:p14="http://schemas.microsoft.com/office/powerpoint/2010/main" val="115993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18</a:t>
            </a:fld>
            <a:endParaRPr lang="en-CA"/>
          </a:p>
        </p:txBody>
      </p:sp>
    </p:spTree>
    <p:extLst>
      <p:ext uri="{BB962C8B-B14F-4D97-AF65-F5344CB8AC3E}">
        <p14:creationId xmlns:p14="http://schemas.microsoft.com/office/powerpoint/2010/main" val="3209728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19</a:t>
            </a:fld>
            <a:endParaRPr lang="en-CA"/>
          </a:p>
        </p:txBody>
      </p:sp>
    </p:spTree>
    <p:extLst>
      <p:ext uri="{BB962C8B-B14F-4D97-AF65-F5344CB8AC3E}">
        <p14:creationId xmlns:p14="http://schemas.microsoft.com/office/powerpoint/2010/main" val="236994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a:t>
            </a:fld>
            <a:endParaRPr lang="en-CA"/>
          </a:p>
        </p:txBody>
      </p:sp>
    </p:spTree>
    <p:extLst>
      <p:ext uri="{BB962C8B-B14F-4D97-AF65-F5344CB8AC3E}">
        <p14:creationId xmlns:p14="http://schemas.microsoft.com/office/powerpoint/2010/main" val="2832495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20</a:t>
            </a:fld>
            <a:endParaRPr lang="en-CA"/>
          </a:p>
        </p:txBody>
      </p:sp>
    </p:spTree>
    <p:extLst>
      <p:ext uri="{BB962C8B-B14F-4D97-AF65-F5344CB8AC3E}">
        <p14:creationId xmlns:p14="http://schemas.microsoft.com/office/powerpoint/2010/main" val="1695776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21</a:t>
            </a:fld>
            <a:endParaRPr lang="en-CA"/>
          </a:p>
        </p:txBody>
      </p:sp>
    </p:spTree>
    <p:extLst>
      <p:ext uri="{BB962C8B-B14F-4D97-AF65-F5344CB8AC3E}">
        <p14:creationId xmlns:p14="http://schemas.microsoft.com/office/powerpoint/2010/main" val="203227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3</a:t>
            </a:fld>
            <a:endParaRPr lang="en-CA"/>
          </a:p>
        </p:txBody>
      </p:sp>
    </p:spTree>
    <p:extLst>
      <p:ext uri="{BB962C8B-B14F-4D97-AF65-F5344CB8AC3E}">
        <p14:creationId xmlns:p14="http://schemas.microsoft.com/office/powerpoint/2010/main" val="419928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4</a:t>
            </a:fld>
            <a:endParaRPr lang="en-CA"/>
          </a:p>
        </p:txBody>
      </p:sp>
    </p:spTree>
    <p:extLst>
      <p:ext uri="{BB962C8B-B14F-4D97-AF65-F5344CB8AC3E}">
        <p14:creationId xmlns:p14="http://schemas.microsoft.com/office/powerpoint/2010/main" val="267384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5</a:t>
            </a:fld>
            <a:endParaRPr lang="en-CA"/>
          </a:p>
        </p:txBody>
      </p:sp>
    </p:spTree>
    <p:extLst>
      <p:ext uri="{BB962C8B-B14F-4D97-AF65-F5344CB8AC3E}">
        <p14:creationId xmlns:p14="http://schemas.microsoft.com/office/powerpoint/2010/main" val="341377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entury Gothic" panose="020B0502020202020204" pitchFamily="34" charset="0"/>
              </a:rPr>
              <a:t>Students put</a:t>
            </a:r>
            <a:r>
              <a:rPr lang="en-CA" baseline="0" dirty="0">
                <a:latin typeface="Century Gothic" panose="020B0502020202020204" pitchFamily="34" charset="0"/>
              </a:rPr>
              <a:t> their favorite stretches in order from most (1) to least (3) favorite.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latin typeface="Century Gothic" panose="020B0502020202020204" pitchFamily="34" charset="0"/>
              </a:rPr>
              <a:t>Teacher can ask if there are any other stretches that the students would include as their favorite or least favorite.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Teacher can ask if the students use these stretches as part of their warm-ups and cool-downs, and if they can give examples of the stretches they do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PE.2.C.2.8 </a:t>
            </a:r>
            <a:r>
              <a:rPr lang="en-US" sz="1200" kern="1200" dirty="0">
                <a:solidFill>
                  <a:schemeClr val="tx1"/>
                </a:solidFill>
                <a:effectLst/>
                <a:latin typeface="+mn-lt"/>
                <a:ea typeface="+mn-ea"/>
                <a:cs typeface="+mn-cs"/>
              </a:rPr>
              <a:t>Explain the importance of warm-up and cool-down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6</a:t>
            </a:fld>
            <a:endParaRPr lang="en-CA"/>
          </a:p>
        </p:txBody>
      </p:sp>
    </p:spTree>
    <p:extLst>
      <p:ext uri="{BB962C8B-B14F-4D97-AF65-F5344CB8AC3E}">
        <p14:creationId xmlns:p14="http://schemas.microsoft.com/office/powerpoint/2010/main" val="113008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drag each activity a</a:t>
            </a:r>
            <a:r>
              <a:rPr lang="en-CA" baseline="0" dirty="0"/>
              <a:t> warm up or cool down section. </a:t>
            </a:r>
          </a:p>
          <a:p>
            <a:r>
              <a:rPr lang="en-CA" baseline="0" dirty="0"/>
              <a:t>Students give an example of their own warm-up and cool-down activities that are not listed</a:t>
            </a:r>
          </a:p>
          <a:p>
            <a:r>
              <a:rPr lang="en-CA" baseline="0" dirty="0"/>
              <a:t>Teacher reviews the difference between warming up and cooling down, and how they can be very similar. Teacher script: </a:t>
            </a:r>
            <a:r>
              <a:rPr lang="en-CA" b="1" baseline="0" dirty="0"/>
              <a:t>When would you do a warm up and when would you do a cool down?</a:t>
            </a:r>
          </a:p>
          <a:p>
            <a:r>
              <a:rPr lang="en-CA" baseline="0" dirty="0"/>
              <a:t>Teacher uncovers that many cool-down movements are warm-up movements, and vice versa.</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PE.2.C.2.8</a:t>
            </a:r>
            <a:r>
              <a:rPr lang="en-US" sz="1200" kern="1200" dirty="0">
                <a:solidFill>
                  <a:schemeClr val="tx1"/>
                </a:solidFill>
                <a:effectLst/>
                <a:latin typeface="+mn-lt"/>
                <a:ea typeface="+mn-ea"/>
                <a:cs typeface="+mn-cs"/>
              </a:rPr>
              <a:t> Explain the importance of warm-up and cool-down activities.</a:t>
            </a:r>
          </a:p>
        </p:txBody>
      </p:sp>
      <p:sp>
        <p:nvSpPr>
          <p:cNvPr id="4" name="Slide Number Placeholder 3"/>
          <p:cNvSpPr>
            <a:spLocks noGrp="1"/>
          </p:cNvSpPr>
          <p:nvPr>
            <p:ph type="sldNum" sz="quarter" idx="10"/>
          </p:nvPr>
        </p:nvSpPr>
        <p:spPr/>
        <p:txBody>
          <a:bodyPr/>
          <a:lstStyle/>
          <a:p>
            <a:fld id="{A45CCD2B-8F71-408F-B0B3-56BF3E3B3104}" type="slidenum">
              <a:rPr lang="en-CA" smtClean="0"/>
              <a:t>7</a:t>
            </a:fld>
            <a:endParaRPr lang="en-CA"/>
          </a:p>
        </p:txBody>
      </p:sp>
    </p:spTree>
    <p:extLst>
      <p:ext uri="{BB962C8B-B14F-4D97-AF65-F5344CB8AC3E}">
        <p14:creationId xmlns:p14="http://schemas.microsoft.com/office/powerpoint/2010/main" val="226638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a:t>
            </a:r>
            <a:r>
              <a:rPr lang="en-CA" baseline="0" dirty="0"/>
              <a:t> match each picture to the stretch.  They can try each stretch out themselves.</a:t>
            </a:r>
          </a:p>
          <a:p>
            <a:r>
              <a:rPr lang="en-CA" baseline="0" dirty="0"/>
              <a:t>Teacher reminds students that when we stretch we are getting our muscles ready for the activity we are about to do.</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PE.2.C.2.8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Explain the importance of warm-up and cool-down activities.</a:t>
            </a:r>
          </a:p>
        </p:txBody>
      </p:sp>
      <p:sp>
        <p:nvSpPr>
          <p:cNvPr id="4" name="Slide Number Placeholder 3"/>
          <p:cNvSpPr>
            <a:spLocks noGrp="1"/>
          </p:cNvSpPr>
          <p:nvPr>
            <p:ph type="sldNum" sz="quarter" idx="10"/>
          </p:nvPr>
        </p:nvSpPr>
        <p:spPr/>
        <p:txBody>
          <a:bodyPr/>
          <a:lstStyle/>
          <a:p>
            <a:fld id="{A45CCD2B-8F71-408F-B0B3-56BF3E3B3104}" type="slidenum">
              <a:rPr lang="en-CA" smtClean="0"/>
              <a:t>8</a:t>
            </a:fld>
            <a:endParaRPr lang="en-CA"/>
          </a:p>
        </p:txBody>
      </p:sp>
    </p:spTree>
    <p:extLst>
      <p:ext uri="{BB962C8B-B14F-4D97-AF65-F5344CB8AC3E}">
        <p14:creationId xmlns:p14="http://schemas.microsoft.com/office/powerpoint/2010/main" val="223674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circle</a:t>
            </a:r>
            <a:r>
              <a:rPr lang="en-CA" baseline="0" dirty="0"/>
              <a:t> the correct answers (soccer, tag, hockey).</a:t>
            </a:r>
          </a:p>
          <a:p>
            <a:r>
              <a:rPr lang="en-CA" baseline="0" dirty="0"/>
              <a:t>Teacher expands on why watching TV and playing computer games is a fun activity sometimes, but not great for getting active.</a:t>
            </a:r>
          </a:p>
          <a:p>
            <a:r>
              <a:rPr lang="en-CA" baseline="0" dirty="0"/>
              <a:t>Teacher engages the students in discussion about how the two activity types (physical and non-physical) </a:t>
            </a:r>
            <a:r>
              <a:rPr lang="en-CA" b="0" baseline="0" dirty="0"/>
              <a:t>feel different. Teacher script: </a:t>
            </a:r>
            <a:r>
              <a:rPr lang="en-CA" b="1" baseline="0" dirty="0"/>
              <a:t>Think about how you feel after physical activity</a:t>
            </a:r>
            <a:r>
              <a:rPr lang="en-CA" b="0" baseline="0" dirty="0"/>
              <a:t>.</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PE.2.L.4.6</a:t>
            </a:r>
            <a:r>
              <a:rPr lang="en-US" sz="1200" b="0" kern="1200" baseline="0" dirty="0">
                <a:solidFill>
                  <a:schemeClr val="tx1"/>
                </a:solidFill>
                <a:effectLst/>
                <a:latin typeface="+mn-lt"/>
                <a:ea typeface="+mn-ea"/>
                <a:cs typeface="+mn-cs"/>
              </a:rPr>
              <a:t> Identify benefits of participation in informal physical fitness assessment.</a:t>
            </a:r>
            <a:endParaRPr lang="en-CA" baseline="0"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a:p>
        </p:txBody>
      </p:sp>
    </p:spTree>
    <p:extLst>
      <p:ext uri="{BB962C8B-B14F-4D97-AF65-F5344CB8AC3E}">
        <p14:creationId xmlns:p14="http://schemas.microsoft.com/office/powerpoint/2010/main" val="247084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017142"/>
            <a:ext cx="6934451" cy="4652138"/>
          </a:xfrm>
          <a:prstGeom prst="rect">
            <a:avLst/>
          </a:prstGeom>
        </p:spPr>
      </p:pic>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2</a:t>
            </a:r>
            <a:r>
              <a:rPr lang="en-US" sz="2800" baseline="30000" dirty="0">
                <a:solidFill>
                  <a:schemeClr val="bg1">
                    <a:lumMod val="50000"/>
                  </a:schemeClr>
                </a:solidFill>
                <a:latin typeface="Century Gothic" panose="020B0502020202020204" pitchFamily="34" charset="0"/>
                <a:cs typeface="Arial" panose="020B0604020202020204" pitchFamily="34" charset="0"/>
              </a:rPr>
              <a:t>nd</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2791" y="1486781"/>
            <a:ext cx="2100753" cy="1725618"/>
          </a:xfrm>
          <a:prstGeom prst="rect">
            <a:avLst/>
          </a:prstGeom>
        </p:spPr>
      </p:pic>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8" name="Rectangle 7"/>
          <p:cNvSpPr/>
          <p:nvPr userDrawn="1"/>
        </p:nvSpPr>
        <p:spPr>
          <a:xfrm>
            <a:off x="6705169" y="1569926"/>
            <a:ext cx="6463624" cy="1412309"/>
          </a:xfrm>
          <a:prstGeom prst="rect">
            <a:avLst/>
          </a:prstGeom>
          <a:solidFill>
            <a:srgbClr val="19921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2439" t="43612" r="11938" b="49549"/>
          <a:stretch/>
        </p:blipFill>
        <p:spPr>
          <a:xfrm>
            <a:off x="6743807" y="1604187"/>
            <a:ext cx="6542167" cy="1349406"/>
          </a:xfrm>
          <a:prstGeom prst="rect">
            <a:avLst/>
          </a:prstGeom>
        </p:spPr>
      </p:pic>
      <p:sp>
        <p:nvSpPr>
          <p:cNvPr id="11" name="Triangle 4"/>
          <p:cNvSpPr/>
          <p:nvPr userDrawn="1"/>
        </p:nvSpPr>
        <p:spPr>
          <a:xfrm rot="2796988">
            <a:off x="6721186" y="2992595"/>
            <a:ext cx="322985" cy="161125"/>
          </a:xfrm>
          <a:prstGeom prst="triangle">
            <a:avLst>
              <a:gd name="adj" fmla="val 46419"/>
            </a:avLst>
          </a:prstGeom>
          <a:solidFill>
            <a:srgbClr val="19921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sp>
        <p:nvSpPr>
          <p:cNvPr id="15" name="Text Placeholder 13"/>
          <p:cNvSpPr>
            <a:spLocks noGrp="1"/>
          </p:cNvSpPr>
          <p:nvPr>
            <p:ph type="body" sz="quarter" idx="14" hasCustomPrompt="1"/>
          </p:nvPr>
        </p:nvSpPr>
        <p:spPr>
          <a:xfrm>
            <a:off x="8452174"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01</a:t>
            </a:r>
          </a:p>
        </p:txBody>
      </p:sp>
      <p:sp>
        <p:nvSpPr>
          <p:cNvPr id="16" name="Text Placeholder 13"/>
          <p:cNvSpPr>
            <a:spLocks noGrp="1"/>
          </p:cNvSpPr>
          <p:nvPr>
            <p:ph type="body" sz="quarter" idx="15" hasCustomPrompt="1"/>
          </p:nvPr>
        </p:nvSpPr>
        <p:spPr>
          <a:xfrm>
            <a:off x="10449621"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02</a:t>
            </a:r>
          </a:p>
        </p:txBody>
      </p:sp>
      <p:sp>
        <p:nvSpPr>
          <p:cNvPr id="17" name="Text Placeholder 16"/>
          <p:cNvSpPr>
            <a:spLocks noGrp="1"/>
          </p:cNvSpPr>
          <p:nvPr>
            <p:ph type="body" sz="quarter" idx="17" hasCustomPrompt="1"/>
          </p:nvPr>
        </p:nvSpPr>
        <p:spPr>
          <a:xfrm>
            <a:off x="6942138" y="1971675"/>
            <a:ext cx="5373687" cy="914400"/>
          </a:xfrm>
          <a:prstGeom prst="rect">
            <a:avLst/>
          </a:prstGeom>
        </p:spPr>
        <p:txBody>
          <a:bodyPr/>
          <a:lstStyle>
            <a:lvl1pPr marL="0" indent="0">
              <a:buNone/>
              <a:defRPr sz="4000">
                <a:solidFill>
                  <a:schemeClr val="bg1"/>
                </a:solidFill>
                <a:latin typeface="Century Gothic" panose="020B0502020202020204" pitchFamily="34" charset="0"/>
              </a:defRPr>
            </a:lvl1pPr>
          </a:lstStyle>
          <a:p>
            <a:pPr lvl="0"/>
            <a:r>
              <a:rPr lang="en-US" dirty="0"/>
              <a:t>SUBJECT</a:t>
            </a:r>
            <a:endParaRPr lang="en-CA" dirty="0"/>
          </a:p>
        </p:txBody>
      </p:sp>
    </p:spTree>
    <p:extLst>
      <p:ext uri="{BB962C8B-B14F-4D97-AF65-F5344CB8AC3E}">
        <p14:creationId xmlns:p14="http://schemas.microsoft.com/office/powerpoint/2010/main" val="14451372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D29F02"/>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252232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3110583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7198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DlDwGbn0qYA4ruOKh6X5IWTmrwwntfO-2JS1XO0ICx8/copy?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family.gonoodle.com/activities/wake-up?utm_content=teacher&amp;utm_medium=42599557&amp;utm_campaign=share_link&amp;utm_term=wake-up&amp;utm_source=clipboard"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9.jpeg"/><Relationship Id="rId7" Type="http://schemas.openxmlformats.org/officeDocument/2006/relationships/diagramLayout" Target="../diagrams/layou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1.jpeg"/><Relationship Id="rId10" Type="http://schemas.microsoft.com/office/2007/relationships/diagramDrawing" Target="../diagrams/drawing4.xml"/><Relationship Id="rId4" Type="http://schemas.openxmlformats.org/officeDocument/2006/relationships/image" Target="../media/image10.jpe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01</a:t>
            </a:r>
          </a:p>
        </p:txBody>
      </p:sp>
      <p:sp>
        <p:nvSpPr>
          <p:cNvPr id="3" name="Text Placeholder 2"/>
          <p:cNvSpPr>
            <a:spLocks noGrp="1"/>
          </p:cNvSpPr>
          <p:nvPr>
            <p:ph type="body" sz="quarter" idx="15"/>
          </p:nvPr>
        </p:nvSpPr>
        <p:spPr/>
        <p:txBody>
          <a:bodyPr/>
          <a:lstStyle/>
          <a:p>
            <a:r>
              <a:rPr lang="en-CA" dirty="0"/>
              <a:t>02</a:t>
            </a:r>
          </a:p>
        </p:txBody>
      </p:sp>
      <p:sp>
        <p:nvSpPr>
          <p:cNvPr id="5" name="Text Placeholder 4"/>
          <p:cNvSpPr>
            <a:spLocks noGrp="1"/>
          </p:cNvSpPr>
          <p:nvPr>
            <p:ph type="body" sz="quarter" idx="17"/>
          </p:nvPr>
        </p:nvSpPr>
        <p:spPr>
          <a:xfrm>
            <a:off x="6942138" y="1971675"/>
            <a:ext cx="5759709" cy="914400"/>
          </a:xfrm>
        </p:spPr>
        <p:txBody>
          <a:bodyPr/>
          <a:lstStyle/>
          <a:p>
            <a:r>
              <a:rPr lang="en-CA" b="1" dirty="0"/>
              <a:t>PHYSICAL EDUCATION</a:t>
            </a:r>
          </a:p>
        </p:txBody>
      </p:sp>
      <p:sp>
        <p:nvSpPr>
          <p:cNvPr id="6" name="TextBox 5"/>
          <p:cNvSpPr txBox="1"/>
          <p:nvPr/>
        </p:nvSpPr>
        <p:spPr>
          <a:xfrm>
            <a:off x="7085308" y="4015528"/>
            <a:ext cx="4870914" cy="523220"/>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rPr>
              <a:t>Fitness Assessment</a:t>
            </a:r>
          </a:p>
        </p:txBody>
      </p:sp>
      <p:sp>
        <p:nvSpPr>
          <p:cNvPr id="7" name="TextBox 6"/>
          <p:cNvSpPr txBox="1"/>
          <p:nvPr/>
        </p:nvSpPr>
        <p:spPr>
          <a:xfrm>
            <a:off x="7100054" y="4561216"/>
            <a:ext cx="4870914" cy="954107"/>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hlinkClick r:id="rId3"/>
              </a:rPr>
              <a:t>Click </a:t>
            </a:r>
            <a:r>
              <a:rPr lang="en-US" sz="2800" b="1" dirty="0" smtClean="0">
                <a:solidFill>
                  <a:schemeClr val="bg1">
                    <a:lumMod val="50000"/>
                  </a:schemeClr>
                </a:solidFill>
                <a:latin typeface="Century Gothic" charset="0"/>
                <a:ea typeface="Century Gothic" charset="0"/>
                <a:cs typeface="Century Gothic" charset="0"/>
                <a:hlinkClick r:id="rId3"/>
              </a:rPr>
              <a:t>ON ME to </a:t>
            </a:r>
            <a:r>
              <a:rPr lang="en-US" sz="2800" b="1" dirty="0" smtClean="0">
                <a:solidFill>
                  <a:schemeClr val="bg1">
                    <a:lumMod val="50000"/>
                  </a:schemeClr>
                </a:solidFill>
                <a:latin typeface="Century Gothic" charset="0"/>
                <a:ea typeface="Century Gothic" charset="0"/>
                <a:cs typeface="Century Gothic" charset="0"/>
                <a:hlinkClick r:id="rId3"/>
              </a:rPr>
              <a:t>download the presentation</a:t>
            </a:r>
            <a:r>
              <a:rPr lang="en-US" sz="2800" b="1" dirty="0" smtClean="0">
                <a:solidFill>
                  <a:schemeClr val="bg1">
                    <a:lumMod val="50000"/>
                  </a:schemeClr>
                </a:solidFill>
                <a:latin typeface="Century Gothic" charset="0"/>
                <a:ea typeface="Century Gothic" charset="0"/>
                <a:cs typeface="Century Gothic" charset="0"/>
                <a:hlinkClick r:id="rId3"/>
              </a:rPr>
              <a:t>…</a:t>
            </a:r>
            <a:endParaRPr lang="en-US" sz="2800" b="1" dirty="0" smtClean="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782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  Lesson 2</a:t>
            </a:r>
          </a:p>
          <a:p>
            <a:endParaRPr lang="en-CA" dirty="0"/>
          </a:p>
        </p:txBody>
      </p:sp>
      <p:sp>
        <p:nvSpPr>
          <p:cNvPr id="4" name="Text Placeholder 3"/>
          <p:cNvSpPr>
            <a:spLocks noGrp="1"/>
          </p:cNvSpPr>
          <p:nvPr>
            <p:ph type="body" sz="quarter" idx="15"/>
          </p:nvPr>
        </p:nvSpPr>
        <p:spPr>
          <a:xfrm>
            <a:off x="3689043" y="726027"/>
            <a:ext cx="4662477" cy="914400"/>
          </a:xfrm>
        </p:spPr>
        <p:txBody>
          <a:bodyPr/>
          <a:lstStyle/>
          <a:p>
            <a:r>
              <a:rPr lang="en-CA" dirty="0"/>
              <a:t>Which informal activity would you like to play?</a:t>
            </a:r>
          </a:p>
        </p:txBody>
      </p:sp>
      <p:graphicFrame>
        <p:nvGraphicFramePr>
          <p:cNvPr id="6" name="Table 5"/>
          <p:cNvGraphicFramePr>
            <a:graphicFrameLocks noGrp="1"/>
          </p:cNvGraphicFramePr>
          <p:nvPr>
            <p:extLst>
              <p:ext uri="{D42A27DB-BD31-4B8C-83A1-F6EECF244321}">
                <p14:modId xmlns:p14="http://schemas.microsoft.com/office/powerpoint/2010/main" val="3343455708"/>
              </p:ext>
            </p:extLst>
          </p:nvPr>
        </p:nvGraphicFramePr>
        <p:xfrm>
          <a:off x="1837342" y="2076026"/>
          <a:ext cx="8128000" cy="33629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32473586"/>
                    </a:ext>
                  </a:extLst>
                </a:gridCol>
                <a:gridCol w="4064000">
                  <a:extLst>
                    <a:ext uri="{9D8B030D-6E8A-4147-A177-3AD203B41FA5}">
                      <a16:colId xmlns:a16="http://schemas.microsoft.com/office/drawing/2014/main" val="3207042627"/>
                    </a:ext>
                  </a:extLst>
                </a:gridCol>
              </a:tblGrid>
              <a:tr h="697654">
                <a:tc>
                  <a:txBody>
                    <a:bodyPr/>
                    <a:lstStyle/>
                    <a:p>
                      <a:pPr algn="ctr"/>
                      <a:r>
                        <a:rPr lang="en-CA" sz="2400" dirty="0"/>
                        <a:t>Hopscotch</a:t>
                      </a:r>
                    </a:p>
                  </a:txBody>
                  <a:tcPr/>
                </a:tc>
                <a:tc>
                  <a:txBody>
                    <a:bodyPr/>
                    <a:lstStyle/>
                    <a:p>
                      <a:pPr algn="ctr"/>
                      <a:r>
                        <a:rPr lang="en-CA" sz="2400" dirty="0"/>
                        <a:t>Biking</a:t>
                      </a:r>
                    </a:p>
                  </a:txBody>
                  <a:tcPr/>
                </a:tc>
                <a:extLst>
                  <a:ext uri="{0D108BD9-81ED-4DB2-BD59-A6C34878D82A}">
                    <a16:rowId xmlns:a16="http://schemas.microsoft.com/office/drawing/2014/main" val="550406739"/>
                  </a:ext>
                </a:extLst>
              </a:tr>
              <a:tr h="2665307">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71401784"/>
                  </a:ext>
                </a:extLst>
              </a:tr>
            </a:tbl>
          </a:graphicData>
        </a:graphic>
      </p:graphicFrame>
    </p:spTree>
    <p:extLst>
      <p:ext uri="{BB962C8B-B14F-4D97-AF65-F5344CB8AC3E}">
        <p14:creationId xmlns:p14="http://schemas.microsoft.com/office/powerpoint/2010/main" val="208880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  Lesson 2</a:t>
            </a:r>
          </a:p>
          <a:p>
            <a:endParaRPr lang="en-CA" dirty="0"/>
          </a:p>
        </p:txBody>
      </p:sp>
      <p:sp>
        <p:nvSpPr>
          <p:cNvPr id="4" name="Text Placeholder 3"/>
          <p:cNvSpPr>
            <a:spLocks noGrp="1"/>
          </p:cNvSpPr>
          <p:nvPr>
            <p:ph type="body" sz="quarter" idx="15"/>
          </p:nvPr>
        </p:nvSpPr>
        <p:spPr/>
        <p:txBody>
          <a:bodyPr/>
          <a:lstStyle/>
          <a:p>
            <a:r>
              <a:rPr lang="en-CA" dirty="0"/>
              <a:t>Class Discussion</a:t>
            </a:r>
          </a:p>
        </p:txBody>
      </p:sp>
      <p:sp>
        <p:nvSpPr>
          <p:cNvPr id="5" name="TextBox 4"/>
          <p:cNvSpPr txBox="1"/>
          <p:nvPr/>
        </p:nvSpPr>
        <p:spPr>
          <a:xfrm>
            <a:off x="1828800" y="1020707"/>
            <a:ext cx="9387840" cy="2246769"/>
          </a:xfrm>
          <a:prstGeom prst="rect">
            <a:avLst/>
          </a:prstGeom>
          <a:noFill/>
        </p:spPr>
        <p:txBody>
          <a:bodyPr wrap="square" rtlCol="0">
            <a:spAutoFit/>
          </a:bodyPr>
          <a:lstStyle/>
          <a:p>
            <a:pPr algn="ctr"/>
            <a:r>
              <a:rPr lang="en-CA" sz="2800" dirty="0" smtClean="0">
                <a:solidFill>
                  <a:schemeClr val="accent4">
                    <a:lumMod val="75000"/>
                  </a:schemeClr>
                </a:solidFill>
                <a:latin typeface="Century Gothic" panose="020B0502020202020204" pitchFamily="34" charset="0"/>
              </a:rPr>
              <a:t>When setting goals we must remember to make all goals in ARMS reach (Achievable, Rewarding, Meaningful, and Safe)</a:t>
            </a:r>
          </a:p>
          <a:p>
            <a:pPr algn="ctr"/>
            <a:r>
              <a:rPr lang="en-CA" sz="2800" dirty="0" smtClean="0">
                <a:solidFill>
                  <a:schemeClr val="accent4">
                    <a:lumMod val="75000"/>
                  </a:schemeClr>
                </a:solidFill>
                <a:latin typeface="Century Gothic" panose="020B0502020202020204" pitchFamily="34" charset="0"/>
              </a:rPr>
              <a:t>Why </a:t>
            </a:r>
            <a:r>
              <a:rPr lang="en-CA" sz="2800" dirty="0">
                <a:solidFill>
                  <a:schemeClr val="accent4">
                    <a:lumMod val="75000"/>
                  </a:schemeClr>
                </a:solidFill>
                <a:latin typeface="Century Gothic" panose="020B0502020202020204" pitchFamily="34" charset="0"/>
              </a:rPr>
              <a:t>is setting goals important? </a:t>
            </a:r>
          </a:p>
          <a:p>
            <a:pPr algn="ctr"/>
            <a:r>
              <a:rPr lang="en-CA" sz="2800" dirty="0">
                <a:solidFill>
                  <a:schemeClr val="accent4">
                    <a:lumMod val="75000"/>
                  </a:schemeClr>
                </a:solidFill>
                <a:latin typeface="Century Gothic" panose="020B0502020202020204" pitchFamily="34" charset="0"/>
              </a:rPr>
              <a:t>What kind of goals can you set for yourself?</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746" y="3442695"/>
            <a:ext cx="3775166" cy="2516777"/>
          </a:xfrm>
          <a:prstGeom prst="rect">
            <a:avLst/>
          </a:prstGeom>
        </p:spPr>
      </p:pic>
      <p:sp>
        <p:nvSpPr>
          <p:cNvPr id="8" name="TextBox 7"/>
          <p:cNvSpPr txBox="1"/>
          <p:nvPr/>
        </p:nvSpPr>
        <p:spPr>
          <a:xfrm>
            <a:off x="386366" y="3267475"/>
            <a:ext cx="4843555" cy="1384995"/>
          </a:xfrm>
          <a:prstGeom prst="rect">
            <a:avLst/>
          </a:prstGeom>
          <a:noFill/>
        </p:spPr>
        <p:txBody>
          <a:bodyPr wrap="square" rtlCol="0">
            <a:spAutoFit/>
          </a:bodyPr>
          <a:lstStyle/>
          <a:p>
            <a:r>
              <a:rPr lang="en-CA" sz="2800" dirty="0" smtClean="0">
                <a:solidFill>
                  <a:schemeClr val="accent4">
                    <a:lumMod val="75000"/>
                  </a:schemeClr>
                </a:solidFill>
                <a:latin typeface="Century Gothic" panose="020B0502020202020204" pitchFamily="34" charset="0"/>
              </a:rPr>
              <a:t>1.</a:t>
            </a:r>
          </a:p>
          <a:p>
            <a:r>
              <a:rPr lang="en-CA" sz="2800" dirty="0" smtClean="0">
                <a:solidFill>
                  <a:schemeClr val="accent4">
                    <a:lumMod val="75000"/>
                  </a:schemeClr>
                </a:solidFill>
                <a:latin typeface="Century Gothic" panose="020B0502020202020204" pitchFamily="34" charset="0"/>
              </a:rPr>
              <a:t>2.</a:t>
            </a:r>
          </a:p>
          <a:p>
            <a:r>
              <a:rPr lang="en-CA" sz="2800" dirty="0" smtClean="0">
                <a:solidFill>
                  <a:schemeClr val="accent4">
                    <a:lumMod val="75000"/>
                  </a:schemeClr>
                </a:solidFill>
                <a:latin typeface="Century Gothic" panose="020B0502020202020204" pitchFamily="34" charset="0"/>
              </a:rPr>
              <a:t>3.</a:t>
            </a:r>
            <a:endParaRPr lang="en-CA" sz="2800" dirty="0">
              <a:solidFill>
                <a:schemeClr val="accent4">
                  <a:lumMod val="75000"/>
                </a:schemeClr>
              </a:solidFill>
              <a:latin typeface="Century Gothic" panose="020B0502020202020204" pitchFamily="34" charset="0"/>
            </a:endParaRPr>
          </a:p>
        </p:txBody>
      </p:sp>
    </p:spTree>
    <p:extLst>
      <p:ext uri="{BB962C8B-B14F-4D97-AF65-F5344CB8AC3E}">
        <p14:creationId xmlns:p14="http://schemas.microsoft.com/office/powerpoint/2010/main" val="7656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  Lesson 2</a:t>
            </a:r>
          </a:p>
          <a:p>
            <a:endParaRPr lang="en-CA" dirty="0"/>
          </a:p>
        </p:txBody>
      </p:sp>
      <p:sp>
        <p:nvSpPr>
          <p:cNvPr id="4" name="Text Placeholder 3"/>
          <p:cNvSpPr>
            <a:spLocks noGrp="1"/>
          </p:cNvSpPr>
          <p:nvPr>
            <p:ph type="body" sz="quarter" idx="15"/>
          </p:nvPr>
        </p:nvSpPr>
        <p:spPr/>
        <p:txBody>
          <a:bodyPr/>
          <a:lstStyle/>
          <a:p>
            <a:r>
              <a:rPr lang="en-CA" sz="3200" dirty="0"/>
              <a:t>Setting Good Goals</a:t>
            </a:r>
          </a:p>
        </p:txBody>
      </p:sp>
      <p:sp>
        <p:nvSpPr>
          <p:cNvPr id="5" name="TextBox 4"/>
          <p:cNvSpPr txBox="1"/>
          <p:nvPr/>
        </p:nvSpPr>
        <p:spPr>
          <a:xfrm>
            <a:off x="240911" y="814951"/>
            <a:ext cx="3736297" cy="1200329"/>
          </a:xfrm>
          <a:prstGeom prst="rect">
            <a:avLst/>
          </a:prstGeom>
          <a:noFill/>
        </p:spPr>
        <p:txBody>
          <a:bodyPr wrap="square" rtlCol="0">
            <a:spAutoFit/>
          </a:bodyPr>
          <a:lstStyle/>
          <a:p>
            <a:pPr algn="ctr"/>
            <a:r>
              <a:rPr lang="en-CA" sz="2400" dirty="0">
                <a:solidFill>
                  <a:schemeClr val="accent4">
                    <a:lumMod val="75000"/>
                  </a:schemeClr>
                </a:solidFill>
                <a:latin typeface="Century Gothic" panose="020B0502020202020204" pitchFamily="34" charset="0"/>
              </a:rPr>
              <a:t>Keeping your goals in ARMS reach will help you be successful.</a:t>
            </a:r>
          </a:p>
        </p:txBody>
      </p:sp>
      <p:sp>
        <p:nvSpPr>
          <p:cNvPr id="8" name="TextBox 7"/>
          <p:cNvSpPr txBox="1"/>
          <p:nvPr/>
        </p:nvSpPr>
        <p:spPr>
          <a:xfrm>
            <a:off x="-140908" y="2293442"/>
            <a:ext cx="5165766" cy="461665"/>
          </a:xfrm>
          <a:prstGeom prst="rect">
            <a:avLst/>
          </a:prstGeom>
          <a:noFill/>
        </p:spPr>
        <p:txBody>
          <a:bodyPr wrap="square" rtlCol="0">
            <a:spAutoFit/>
          </a:bodyPr>
          <a:lstStyle/>
          <a:p>
            <a:pPr algn="ctr"/>
            <a:r>
              <a:rPr lang="en-CA" sz="2400" dirty="0">
                <a:solidFill>
                  <a:schemeClr val="accent4">
                    <a:lumMod val="75000"/>
                  </a:schemeClr>
                </a:solidFill>
                <a:latin typeface="Century Gothic" panose="020B0502020202020204" pitchFamily="34" charset="0"/>
              </a:rPr>
              <a:t>What does ARMS stand for?</a:t>
            </a:r>
          </a:p>
        </p:txBody>
      </p:sp>
      <p:sp>
        <p:nvSpPr>
          <p:cNvPr id="9" name="TextBox 8"/>
          <p:cNvSpPr txBox="1"/>
          <p:nvPr/>
        </p:nvSpPr>
        <p:spPr>
          <a:xfrm>
            <a:off x="5414453" y="2006208"/>
            <a:ext cx="6044540" cy="4401205"/>
          </a:xfrm>
          <a:prstGeom prst="rect">
            <a:avLst/>
          </a:prstGeom>
          <a:noFill/>
        </p:spPr>
        <p:txBody>
          <a:bodyPr wrap="square" rtlCol="0">
            <a:spAutoFit/>
          </a:bodyPr>
          <a:lstStyle/>
          <a:p>
            <a:pPr algn="ctr"/>
            <a:r>
              <a:rPr lang="en-CA" sz="2800" dirty="0">
                <a:solidFill>
                  <a:schemeClr val="accent4">
                    <a:lumMod val="75000"/>
                  </a:schemeClr>
                </a:solidFill>
                <a:latin typeface="Century Gothic" panose="020B0502020202020204" pitchFamily="34" charset="0"/>
              </a:rPr>
              <a:t>Keep ARMS in mind. Joel wants to improve his jumping, this is his ARMS goal.</a:t>
            </a:r>
          </a:p>
          <a:p>
            <a:r>
              <a:rPr lang="en-CA" sz="2800" dirty="0">
                <a:solidFill>
                  <a:schemeClr val="accent4">
                    <a:lumMod val="75000"/>
                  </a:schemeClr>
                </a:solidFill>
                <a:latin typeface="Century Gothic" panose="020B0502020202020204" pitchFamily="34" charset="0"/>
              </a:rPr>
              <a:t>A – I want to jump 1 inch higher.</a:t>
            </a:r>
          </a:p>
          <a:p>
            <a:r>
              <a:rPr lang="en-CA" sz="2800" dirty="0">
                <a:solidFill>
                  <a:schemeClr val="accent4">
                    <a:lumMod val="75000"/>
                  </a:schemeClr>
                </a:solidFill>
                <a:latin typeface="Century Gothic" panose="020B0502020202020204" pitchFamily="34" charset="0"/>
              </a:rPr>
              <a:t>R – It will help me be a better basketball player.</a:t>
            </a:r>
          </a:p>
          <a:p>
            <a:r>
              <a:rPr lang="en-CA" sz="2800" dirty="0">
                <a:solidFill>
                  <a:schemeClr val="accent4">
                    <a:lumMod val="75000"/>
                  </a:schemeClr>
                </a:solidFill>
                <a:latin typeface="Century Gothic" panose="020B0502020202020204" pitchFamily="34" charset="0"/>
              </a:rPr>
              <a:t>M – Basketball is my favorite sport, and I want to improve.</a:t>
            </a:r>
          </a:p>
          <a:p>
            <a:r>
              <a:rPr lang="en-CA" sz="2800" dirty="0">
                <a:solidFill>
                  <a:schemeClr val="accent4">
                    <a:lumMod val="75000"/>
                  </a:schemeClr>
                </a:solidFill>
                <a:latin typeface="Century Gothic" panose="020B0502020202020204" pitchFamily="34" charset="0"/>
              </a:rPr>
              <a:t>S – I will practice with squats at home and jumps on the court.</a:t>
            </a:r>
          </a:p>
        </p:txBody>
      </p:sp>
      <p:sp>
        <p:nvSpPr>
          <p:cNvPr id="11" name="TextBox 10"/>
          <p:cNvSpPr txBox="1"/>
          <p:nvPr/>
        </p:nvSpPr>
        <p:spPr>
          <a:xfrm>
            <a:off x="177473" y="2870483"/>
            <a:ext cx="844870" cy="1569660"/>
          </a:xfrm>
          <a:prstGeom prst="rect">
            <a:avLst/>
          </a:prstGeom>
          <a:noFill/>
        </p:spPr>
        <p:txBody>
          <a:bodyPr wrap="square" rtlCol="0">
            <a:spAutoFit/>
          </a:bodyPr>
          <a:lstStyle/>
          <a:p>
            <a:pPr algn="ctr"/>
            <a:r>
              <a:rPr lang="en-CA" sz="2400" dirty="0">
                <a:solidFill>
                  <a:schemeClr val="accent4">
                    <a:lumMod val="75000"/>
                  </a:schemeClr>
                </a:solidFill>
                <a:latin typeface="Century Gothic" panose="020B0502020202020204" pitchFamily="34" charset="0"/>
              </a:rPr>
              <a:t>A - </a:t>
            </a:r>
          </a:p>
          <a:p>
            <a:pPr algn="ctr"/>
            <a:r>
              <a:rPr lang="en-CA" sz="2400" dirty="0">
                <a:solidFill>
                  <a:schemeClr val="accent4">
                    <a:lumMod val="75000"/>
                  </a:schemeClr>
                </a:solidFill>
                <a:latin typeface="Century Gothic" panose="020B0502020202020204" pitchFamily="34" charset="0"/>
              </a:rPr>
              <a:t>R - </a:t>
            </a:r>
          </a:p>
          <a:p>
            <a:pPr algn="ctr"/>
            <a:r>
              <a:rPr lang="en-CA" sz="2400" dirty="0">
                <a:solidFill>
                  <a:schemeClr val="accent4">
                    <a:lumMod val="75000"/>
                  </a:schemeClr>
                </a:solidFill>
                <a:latin typeface="Century Gothic" panose="020B0502020202020204" pitchFamily="34" charset="0"/>
              </a:rPr>
              <a:t>M - </a:t>
            </a:r>
          </a:p>
          <a:p>
            <a:pPr algn="ctr"/>
            <a:r>
              <a:rPr lang="en-CA" sz="2400" dirty="0">
                <a:solidFill>
                  <a:schemeClr val="accent4">
                    <a:lumMod val="75000"/>
                  </a:schemeClr>
                </a:solidFill>
                <a:latin typeface="Century Gothic" panose="020B0502020202020204" pitchFamily="34" charset="0"/>
              </a:rPr>
              <a:t>S - </a:t>
            </a:r>
          </a:p>
        </p:txBody>
      </p:sp>
      <p:sp>
        <p:nvSpPr>
          <p:cNvPr id="12" name="Rectangle 11"/>
          <p:cNvSpPr/>
          <p:nvPr/>
        </p:nvSpPr>
        <p:spPr>
          <a:xfrm>
            <a:off x="3970715" y="1211723"/>
            <a:ext cx="2367148" cy="461665"/>
          </a:xfrm>
          <a:prstGeom prst="rect">
            <a:avLst/>
          </a:prstGeom>
        </p:spPr>
        <p:txBody>
          <a:bodyPr wrap="square">
            <a:spAutoFit/>
          </a:bodyPr>
          <a:lstStyle/>
          <a:p>
            <a:pPr algn="ctr"/>
            <a:r>
              <a:rPr lang="en-CA" sz="2400" dirty="0">
                <a:solidFill>
                  <a:schemeClr val="accent4">
                    <a:lumMod val="75000"/>
                  </a:schemeClr>
                </a:solidFill>
                <a:latin typeface="Century Gothic" panose="020B0502020202020204" pitchFamily="34" charset="0"/>
              </a:rPr>
              <a:t>Achievable</a:t>
            </a:r>
            <a:r>
              <a:rPr lang="en-CA" dirty="0">
                <a:solidFill>
                  <a:schemeClr val="accent4">
                    <a:lumMod val="75000"/>
                  </a:schemeClr>
                </a:solidFill>
                <a:latin typeface="Century Gothic" panose="020B0502020202020204" pitchFamily="34" charset="0"/>
              </a:rPr>
              <a:t> </a:t>
            </a:r>
          </a:p>
        </p:txBody>
      </p:sp>
      <p:sp>
        <p:nvSpPr>
          <p:cNvPr id="13" name="Rectangle 12"/>
          <p:cNvSpPr/>
          <p:nvPr/>
        </p:nvSpPr>
        <p:spPr>
          <a:xfrm>
            <a:off x="8436723" y="1306579"/>
            <a:ext cx="2642002" cy="461665"/>
          </a:xfrm>
          <a:prstGeom prst="rect">
            <a:avLst/>
          </a:prstGeom>
        </p:spPr>
        <p:txBody>
          <a:bodyPr wrap="square">
            <a:spAutoFit/>
          </a:bodyPr>
          <a:lstStyle/>
          <a:p>
            <a:pPr algn="ctr"/>
            <a:r>
              <a:rPr lang="en-CA" sz="2400" dirty="0">
                <a:solidFill>
                  <a:schemeClr val="accent4">
                    <a:lumMod val="75000"/>
                  </a:schemeClr>
                </a:solidFill>
                <a:latin typeface="Century Gothic" panose="020B0502020202020204" pitchFamily="34" charset="0"/>
              </a:rPr>
              <a:t>Rewarding</a:t>
            </a:r>
          </a:p>
        </p:txBody>
      </p:sp>
      <p:sp>
        <p:nvSpPr>
          <p:cNvPr id="15" name="Rectangle 14"/>
          <p:cNvSpPr/>
          <p:nvPr/>
        </p:nvSpPr>
        <p:spPr>
          <a:xfrm>
            <a:off x="6055962" y="1279327"/>
            <a:ext cx="2541222" cy="461665"/>
          </a:xfrm>
          <a:prstGeom prst="rect">
            <a:avLst/>
          </a:prstGeom>
        </p:spPr>
        <p:txBody>
          <a:bodyPr wrap="square">
            <a:spAutoFit/>
          </a:bodyPr>
          <a:lstStyle/>
          <a:p>
            <a:pPr algn="ctr"/>
            <a:r>
              <a:rPr lang="en-CA" sz="2400" dirty="0">
                <a:solidFill>
                  <a:schemeClr val="accent4">
                    <a:lumMod val="75000"/>
                  </a:schemeClr>
                </a:solidFill>
                <a:latin typeface="Century Gothic" panose="020B0502020202020204" pitchFamily="34" charset="0"/>
              </a:rPr>
              <a:t>Meaningful</a:t>
            </a:r>
            <a:r>
              <a:rPr lang="en-CA" dirty="0">
                <a:solidFill>
                  <a:schemeClr val="accent4">
                    <a:lumMod val="75000"/>
                  </a:schemeClr>
                </a:solidFill>
                <a:latin typeface="Century Gothic" panose="020B0502020202020204" pitchFamily="34" charset="0"/>
              </a:rPr>
              <a:t> </a:t>
            </a:r>
          </a:p>
        </p:txBody>
      </p:sp>
      <p:sp>
        <p:nvSpPr>
          <p:cNvPr id="16" name="Rectangle 15"/>
          <p:cNvSpPr/>
          <p:nvPr/>
        </p:nvSpPr>
        <p:spPr>
          <a:xfrm>
            <a:off x="10515477" y="1284167"/>
            <a:ext cx="1437503" cy="461665"/>
          </a:xfrm>
          <a:prstGeom prst="rect">
            <a:avLst/>
          </a:prstGeom>
        </p:spPr>
        <p:txBody>
          <a:bodyPr wrap="square">
            <a:spAutoFit/>
          </a:bodyPr>
          <a:lstStyle/>
          <a:p>
            <a:pPr algn="ctr"/>
            <a:r>
              <a:rPr lang="en-CA" sz="2400" dirty="0">
                <a:solidFill>
                  <a:schemeClr val="accent4">
                    <a:lumMod val="75000"/>
                  </a:schemeClr>
                </a:solidFill>
                <a:latin typeface="Century Gothic" panose="020B0502020202020204" pitchFamily="34" charset="0"/>
              </a:rPr>
              <a:t>Safe</a:t>
            </a:r>
            <a:r>
              <a:rPr lang="en-CA" dirty="0">
                <a:solidFill>
                  <a:schemeClr val="accent4">
                    <a:lumMod val="75000"/>
                  </a:schemeClr>
                </a:solidFill>
                <a:latin typeface="Century Gothic" panose="020B0502020202020204" pitchFamily="34" charset="0"/>
              </a:rPr>
              <a:t> </a:t>
            </a:r>
          </a:p>
        </p:txBody>
      </p:sp>
      <p:sp>
        <p:nvSpPr>
          <p:cNvPr id="17" name="Rectangle 16"/>
          <p:cNvSpPr/>
          <p:nvPr/>
        </p:nvSpPr>
        <p:spPr>
          <a:xfrm>
            <a:off x="5618206" y="1991944"/>
            <a:ext cx="6096000" cy="523220"/>
          </a:xfrm>
          <a:prstGeom prst="rect">
            <a:avLst/>
          </a:prstGeom>
        </p:spPr>
        <p:txBody>
          <a:bodyPr>
            <a:spAutoFit/>
          </a:bodyPr>
          <a:lstStyle/>
          <a:p>
            <a:pPr algn="ctr"/>
            <a:endParaRPr lang="en-CA" sz="2800" dirty="0">
              <a:solidFill>
                <a:schemeClr val="accent4">
                  <a:lumMod val="75000"/>
                </a:schemeClr>
              </a:solidFill>
              <a:latin typeface="Century Gothic" panose="020B0502020202020204" pitchFamily="34" charset="0"/>
            </a:endParaRPr>
          </a:p>
        </p:txBody>
      </p:sp>
      <p:pic>
        <p:nvPicPr>
          <p:cNvPr id="1026" name="Picture 2" descr="https://trackcit.s3-us-west-2.amazonaws.com/resources/47539/versions/47539-2017-7-3-14-47-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447" y="4498328"/>
            <a:ext cx="2131055" cy="213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77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  Lesson 2</a:t>
            </a:r>
          </a:p>
          <a:p>
            <a:endParaRPr lang="en-CA" dirty="0"/>
          </a:p>
        </p:txBody>
      </p:sp>
      <p:sp>
        <p:nvSpPr>
          <p:cNvPr id="4" name="Text Placeholder 3"/>
          <p:cNvSpPr>
            <a:spLocks noGrp="1"/>
          </p:cNvSpPr>
          <p:nvPr>
            <p:ph type="body" sz="quarter" idx="15"/>
          </p:nvPr>
        </p:nvSpPr>
        <p:spPr/>
        <p:txBody>
          <a:bodyPr/>
          <a:lstStyle/>
          <a:p>
            <a:r>
              <a:rPr lang="en-CA" dirty="0"/>
              <a:t>Activity Ready</a:t>
            </a:r>
          </a:p>
        </p:txBody>
      </p:sp>
      <p:sp>
        <p:nvSpPr>
          <p:cNvPr id="6" name="TextBox 5"/>
          <p:cNvSpPr txBox="1"/>
          <p:nvPr/>
        </p:nvSpPr>
        <p:spPr>
          <a:xfrm>
            <a:off x="386367" y="1515000"/>
            <a:ext cx="10806827" cy="3046988"/>
          </a:xfrm>
          <a:prstGeom prst="rect">
            <a:avLst/>
          </a:prstGeom>
          <a:noFill/>
        </p:spPr>
        <p:txBody>
          <a:bodyPr wrap="square" rtlCol="0">
            <a:spAutoFit/>
          </a:bodyPr>
          <a:lstStyle/>
          <a:p>
            <a:r>
              <a:rPr lang="en-CA" sz="3200" dirty="0">
                <a:solidFill>
                  <a:schemeClr val="accent4">
                    <a:lumMod val="75000"/>
                  </a:schemeClr>
                </a:solidFill>
              </a:rPr>
              <a:t>To get ready for a soccer game I should do some stretching and a ______________ to quicken my heart rate.</a:t>
            </a:r>
          </a:p>
          <a:p>
            <a:endParaRPr lang="en-CA" sz="3200" dirty="0">
              <a:solidFill>
                <a:schemeClr val="accent4">
                  <a:lumMod val="75000"/>
                </a:schemeClr>
              </a:solidFill>
            </a:endParaRPr>
          </a:p>
          <a:p>
            <a:r>
              <a:rPr lang="en-CA" sz="3200" dirty="0">
                <a:solidFill>
                  <a:schemeClr val="accent4">
                    <a:lumMod val="75000"/>
                  </a:schemeClr>
                </a:solidFill>
              </a:rPr>
              <a:t>After my soccer game I should do a _______________</a:t>
            </a:r>
          </a:p>
          <a:p>
            <a:r>
              <a:rPr lang="en-CA" sz="3200" dirty="0">
                <a:solidFill>
                  <a:schemeClr val="accent4">
                    <a:lumMod val="75000"/>
                  </a:schemeClr>
                </a:solidFill>
              </a:rPr>
              <a:t>to slow my heart rate.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342" y="4561988"/>
            <a:ext cx="2757488" cy="1840982"/>
          </a:xfrm>
          <a:prstGeom prst="rect">
            <a:avLst/>
          </a:prstGeom>
        </p:spPr>
      </p:pic>
      <p:sp>
        <p:nvSpPr>
          <p:cNvPr id="9" name="TextBox 8"/>
          <p:cNvSpPr txBox="1"/>
          <p:nvPr/>
        </p:nvSpPr>
        <p:spPr>
          <a:xfrm>
            <a:off x="739279" y="4891613"/>
            <a:ext cx="1780687" cy="584775"/>
          </a:xfrm>
          <a:prstGeom prst="rect">
            <a:avLst/>
          </a:prstGeom>
          <a:noFill/>
        </p:spPr>
        <p:txBody>
          <a:bodyPr wrap="square" rtlCol="0">
            <a:spAutoFit/>
          </a:bodyPr>
          <a:lstStyle/>
          <a:p>
            <a:r>
              <a:rPr lang="en-CA" sz="3200" dirty="0">
                <a:solidFill>
                  <a:schemeClr val="accent4">
                    <a:lumMod val="75000"/>
                  </a:schemeClr>
                </a:solidFill>
              </a:rPr>
              <a:t>warm up</a:t>
            </a:r>
          </a:p>
        </p:txBody>
      </p:sp>
      <p:sp>
        <p:nvSpPr>
          <p:cNvPr id="10" name="TextBox 9"/>
          <p:cNvSpPr txBox="1"/>
          <p:nvPr/>
        </p:nvSpPr>
        <p:spPr>
          <a:xfrm>
            <a:off x="1051033" y="5524975"/>
            <a:ext cx="2315945" cy="584775"/>
          </a:xfrm>
          <a:prstGeom prst="rect">
            <a:avLst/>
          </a:prstGeom>
          <a:noFill/>
        </p:spPr>
        <p:txBody>
          <a:bodyPr wrap="square" rtlCol="0">
            <a:spAutoFit/>
          </a:bodyPr>
          <a:lstStyle/>
          <a:p>
            <a:r>
              <a:rPr lang="en-CA" sz="3200" dirty="0">
                <a:solidFill>
                  <a:schemeClr val="accent4">
                    <a:lumMod val="75000"/>
                  </a:schemeClr>
                </a:solidFill>
              </a:rPr>
              <a:t>cool down</a:t>
            </a:r>
          </a:p>
        </p:txBody>
      </p:sp>
    </p:spTree>
    <p:extLst>
      <p:ext uri="{BB962C8B-B14F-4D97-AF65-F5344CB8AC3E}">
        <p14:creationId xmlns:p14="http://schemas.microsoft.com/office/powerpoint/2010/main" val="338634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The next few slides will cover 1.02 fitness assessment.  You will turn them IN TODAY for a GRADE!!!  YAY….</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Grab Mom or Dad!! </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58" y="3951113"/>
            <a:ext cx="2503842" cy="2152222"/>
          </a:xfrm>
          <a:prstGeom prst="rect">
            <a:avLst/>
          </a:prstGeom>
        </p:spPr>
      </p:pic>
    </p:spTree>
    <p:extLst>
      <p:ext uri="{BB962C8B-B14F-4D97-AF65-F5344CB8AC3E}">
        <p14:creationId xmlns:p14="http://schemas.microsoft.com/office/powerpoint/2010/main" val="1830778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16839"/>
            <a:ext cx="9402279" cy="632089"/>
          </a:xfrm>
        </p:spPr>
        <p:txBody>
          <a:bodyPr/>
          <a:lstStyle/>
          <a:p>
            <a:r>
              <a:rPr lang="en-CA" dirty="0" smtClean="0">
                <a:latin typeface="Century Gothic" charset="0"/>
                <a:ea typeface="Century Gothic" charset="0"/>
                <a:cs typeface="Century Gothic" charset="0"/>
              </a:rPr>
              <a:t>Safe Play, Be Fit, Have Fun</a:t>
            </a:r>
            <a:endParaRPr lang="en-CA" dirty="0">
              <a:latin typeface="Century Gothic" charset="0"/>
              <a:ea typeface="Century Gothic" charset="0"/>
              <a:cs typeface="Century Gothic" charset="0"/>
            </a:endParaRPr>
          </a:p>
        </p:txBody>
      </p:sp>
      <p:pic>
        <p:nvPicPr>
          <p:cNvPr id="3" name="Picture 2"/>
          <p:cNvPicPr>
            <a:picLocks noChangeAspect="1"/>
          </p:cNvPicPr>
          <p:nvPr/>
        </p:nvPicPr>
        <p:blipFill>
          <a:blip r:embed="rId4"/>
          <a:stretch>
            <a:fillRect/>
          </a:stretch>
        </p:blipFill>
        <p:spPr>
          <a:xfrm>
            <a:off x="2849866" y="2214848"/>
            <a:ext cx="6886575" cy="2695575"/>
          </a:xfrm>
          <a:prstGeom prst="rect">
            <a:avLst/>
          </a:prstGeom>
        </p:spPr>
      </p:pic>
    </p:spTree>
    <p:extLst>
      <p:ext uri="{BB962C8B-B14F-4D97-AF65-F5344CB8AC3E}">
        <p14:creationId xmlns:p14="http://schemas.microsoft.com/office/powerpoint/2010/main" val="1120235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16839"/>
            <a:ext cx="9402279" cy="632089"/>
          </a:xfrm>
        </p:spPr>
        <p:txBody>
          <a:bodyPr/>
          <a:lstStyle/>
          <a:p>
            <a:r>
              <a:rPr lang="en-CA" dirty="0" smtClean="0">
                <a:latin typeface="Century Gothic" charset="0"/>
                <a:ea typeface="Century Gothic" charset="0"/>
                <a:cs typeface="Century Gothic" charset="0"/>
              </a:rPr>
              <a:t>Safe Play, Be Fit, Have Fun</a:t>
            </a:r>
            <a:endParaRPr lang="en-CA" dirty="0">
              <a:latin typeface="Century Gothic" charset="0"/>
              <a:ea typeface="Century Gothic" charset="0"/>
              <a:cs typeface="Century Gothic" charset="0"/>
            </a:endParaRPr>
          </a:p>
        </p:txBody>
      </p:sp>
      <p:pic>
        <p:nvPicPr>
          <p:cNvPr id="2" name="Picture 1"/>
          <p:cNvPicPr>
            <a:picLocks noChangeAspect="1"/>
          </p:cNvPicPr>
          <p:nvPr/>
        </p:nvPicPr>
        <p:blipFill>
          <a:blip r:embed="rId4"/>
          <a:stretch>
            <a:fillRect/>
          </a:stretch>
        </p:blipFill>
        <p:spPr>
          <a:xfrm>
            <a:off x="2976328" y="1550850"/>
            <a:ext cx="7934325" cy="5286375"/>
          </a:xfrm>
          <a:prstGeom prst="rect">
            <a:avLst/>
          </a:prstGeom>
        </p:spPr>
      </p:pic>
      <p:sp>
        <p:nvSpPr>
          <p:cNvPr id="8" name="Rectangle 7"/>
          <p:cNvSpPr/>
          <p:nvPr/>
        </p:nvSpPr>
        <p:spPr>
          <a:xfrm>
            <a:off x="168441" y="2240467"/>
            <a:ext cx="2438400" cy="3539430"/>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19050" dir="2700000" algn="tl" rotWithShape="0">
                    <a:schemeClr val="dk1">
                      <a:alpha val="40000"/>
                    </a:schemeClr>
                  </a:outerShdw>
                </a:effectLst>
              </a:rPr>
              <a:t>Have mom or dad take a before &amp; after picture of you….</a:t>
            </a:r>
          </a:p>
          <a:p>
            <a:pPr algn="ctr"/>
            <a:r>
              <a:rPr lang="en-CA" sz="3200" b="1" dirty="0" smtClean="0">
                <a:solidFill>
                  <a:schemeClr val="tx1">
                    <a:lumMod val="75000"/>
                    <a:lumOff val="25000"/>
                  </a:schemeClr>
                </a:solidFill>
                <a:latin typeface="Century Gothic" charset="0"/>
                <a:ea typeface="Century Gothic" charset="0"/>
                <a:cs typeface="Century Gothic" charset="0"/>
                <a:hlinkClick r:id="rId5"/>
              </a:rPr>
              <a:t>Let’s </a:t>
            </a:r>
            <a:r>
              <a:rPr lang="en-CA" sz="3200" b="1" dirty="0">
                <a:solidFill>
                  <a:schemeClr val="tx1">
                    <a:lumMod val="75000"/>
                    <a:lumOff val="25000"/>
                  </a:schemeClr>
                </a:solidFill>
                <a:latin typeface="Century Gothic" charset="0"/>
                <a:ea typeface="Century Gothic" charset="0"/>
                <a:cs typeface="Century Gothic" charset="0"/>
                <a:hlinkClick r:id="rId5"/>
              </a:rPr>
              <a:t>stretch</a:t>
            </a:r>
            <a:r>
              <a:rPr lang="en-CA" sz="3200" b="1" dirty="0">
                <a:solidFill>
                  <a:schemeClr val="tx1">
                    <a:lumMod val="75000"/>
                    <a:lumOff val="25000"/>
                  </a:schemeClr>
                </a:solidFill>
                <a:latin typeface="Century Gothic" charset="0"/>
                <a:ea typeface="Century Gothic" charset="0"/>
                <a:cs typeface="Century Gothic" charset="0"/>
              </a:rPr>
              <a:t>!!</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p:cNvSpPr/>
          <p:nvPr/>
        </p:nvSpPr>
        <p:spPr>
          <a:xfrm>
            <a:off x="3064043" y="2240467"/>
            <a:ext cx="3756786"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Title:</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10" name="Rectangle 9"/>
          <p:cNvSpPr/>
          <p:nvPr/>
        </p:nvSpPr>
        <p:spPr>
          <a:xfrm>
            <a:off x="6843131" y="2240467"/>
            <a:ext cx="3940097"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Title:</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11" name="Rectangle 10"/>
          <p:cNvSpPr/>
          <p:nvPr/>
        </p:nvSpPr>
        <p:spPr>
          <a:xfrm>
            <a:off x="3918808" y="69923"/>
            <a:ext cx="6487462"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Take a picture!! To Turn In…</a:t>
            </a:r>
            <a:endParaRPr lang="en-US" sz="3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2536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Assignment…..</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621792" y="1624906"/>
            <a:ext cx="11192256" cy="5105078"/>
          </a:xfrm>
        </p:spPr>
        <p:txBody>
          <a:bodyPr>
            <a:normAutofit fontScale="62500" lnSpcReduction="20000"/>
          </a:bodyPr>
          <a:lstStyle/>
          <a:p>
            <a:pPr marL="0" indent="0" algn="ctr">
              <a:spcAft>
                <a:spcPts val="1200"/>
              </a:spcAft>
              <a:buNone/>
            </a:pPr>
            <a:r>
              <a:rPr lang="en-CA" sz="3800" b="1" dirty="0" smtClean="0">
                <a:solidFill>
                  <a:schemeClr val="tx1">
                    <a:lumMod val="75000"/>
                    <a:lumOff val="25000"/>
                  </a:schemeClr>
                </a:solidFill>
                <a:latin typeface="Century Gothic" charset="0"/>
                <a:ea typeface="Century Gothic" charset="0"/>
                <a:cs typeface="Century Gothic" charset="0"/>
              </a:rPr>
              <a:t>Let’s turn in our assignment together!</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Take a picture of your assignment or download slide 16 to turn in by clicking file, download, pdf</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a:t>
            </a:r>
            <a:r>
              <a:rPr lang="en-CA" sz="2700" b="1" dirty="0" smtClean="0">
                <a:solidFill>
                  <a:schemeClr val="tx1">
                    <a:lumMod val="75000"/>
                    <a:lumOff val="25000"/>
                  </a:schemeClr>
                </a:solidFill>
                <a:latin typeface="Century Gothic" charset="0"/>
                <a:ea typeface="Century Gothic" charset="0"/>
                <a:cs typeface="Century Gothic" charset="0"/>
                <a:hlinkClick r:id="rId3"/>
              </a:rPr>
              <a:t>www.flvs.net</a:t>
            </a:r>
            <a:r>
              <a:rPr lang="en-CA" sz="2700" b="1" dirty="0" smtClean="0">
                <a:solidFill>
                  <a:schemeClr val="tx1">
                    <a:lumMod val="75000"/>
                    <a:lumOff val="25000"/>
                  </a:schemeClr>
                </a:solidFill>
                <a:latin typeface="Century Gothic" charset="0"/>
                <a:ea typeface="Century Gothic" charset="0"/>
                <a:cs typeface="Century Gothic" charset="0"/>
              </a:rPr>
              <a:t> and log in (use student credentials to log in)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gradebook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1.02 fitness assessment</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add file</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When the dialog box opens go to your download folder, click on the file, click open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Put the checkmark in the box above the “Save for Later” blue button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the blue “Submit for Grading” Button </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You should get a thank you for submitting message and the assignment should show blue in the gradebook</a:t>
            </a:r>
            <a:endParaRPr lang="en-CA" sz="31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375397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All Done!!!</a:t>
            </a:r>
            <a:br>
              <a:rPr lang="en-CA" sz="8800" b="1" dirty="0" smtClean="0">
                <a:solidFill>
                  <a:schemeClr val="tx1">
                    <a:lumMod val="75000"/>
                    <a:lumOff val="25000"/>
                  </a:schemeClr>
                </a:solidFill>
                <a:latin typeface="Century Gothic" charset="0"/>
                <a:ea typeface="Century Gothic" charset="0"/>
                <a:cs typeface="Century Gothic" charset="0"/>
              </a:rPr>
            </a:br>
            <a:r>
              <a:rPr lang="en-CA" sz="8800" b="1" dirty="0" smtClean="0">
                <a:solidFill>
                  <a:schemeClr val="tx1">
                    <a:lumMod val="75000"/>
                    <a:lumOff val="25000"/>
                  </a:schemeClr>
                </a:solidFill>
                <a:latin typeface="Century Gothic" charset="0"/>
                <a:ea typeface="Century Gothic" charset="0"/>
                <a:cs typeface="Century Gothic" charset="0"/>
              </a:rPr>
              <a:t>Together We Can!</a:t>
            </a:r>
            <a:endParaRPr lang="en-CA" sz="88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86" y="3569294"/>
            <a:ext cx="2959428" cy="2543829"/>
          </a:xfrm>
          <a:prstGeom prst="rect">
            <a:avLst/>
          </a:prstGeom>
        </p:spPr>
      </p:pic>
    </p:spTree>
    <p:extLst>
      <p:ext uri="{BB962C8B-B14F-4D97-AF65-F5344CB8AC3E}">
        <p14:creationId xmlns:p14="http://schemas.microsoft.com/office/powerpoint/2010/main" val="1643725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learned: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6"/>
            <a:ext cx="11353800" cy="5233093"/>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Discover how to use my dominant hand and foot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participating in physical activity by how my body looks and feels</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at rest because my heart is not beating as fast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State the physical signs my body gives when I am participating in physical activity</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List my physical activity goals</a:t>
            </a: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291927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8" y="2011681"/>
            <a:ext cx="8226770" cy="402423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Fitness Assessment….</a:t>
            </a:r>
          </a:p>
          <a:p>
            <a:pPr algn="ctr"/>
            <a:endParaRPr lang="en-CA" sz="3800" b="1" dirty="0" smtClean="0">
              <a:latin typeface="Century Gothic" charset="0"/>
              <a:ea typeface="Century Gothic" charset="0"/>
              <a:cs typeface="Century Gothic" charset="0"/>
            </a:endParaRPr>
          </a:p>
          <a:p>
            <a:pPr algn="ctr"/>
            <a:r>
              <a:rPr lang="en-CA" sz="3800" b="1" dirty="0" smtClean="0">
                <a:latin typeface="Century Gothic" charset="0"/>
                <a:ea typeface="Century Gothic" charset="0"/>
                <a:cs typeface="Century Gothic" charset="0"/>
              </a:rPr>
              <a:t>“You do not have to be on the field or the court to be a good sport.  Grab your bike, go for a hike, whatever you like.  There are a million ways to be active, so choose something that makes you happy and stick to it!”</a:t>
            </a:r>
          </a:p>
          <a:p>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1343"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558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52956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73326"/>
            <a:ext cx="12192000" cy="757118"/>
          </a:xfrm>
        </p:spPr>
        <p:txBody>
          <a:bodyPr>
            <a:normAutofit fontScale="90000"/>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rgbClr val="0070C0"/>
                </a:solidFill>
                <a:latin typeface="Century Gothic" charset="0"/>
                <a:ea typeface="Century Gothic" charset="0"/>
                <a:cs typeface="Century Gothic" charset="0"/>
              </a:rPr>
              <a:t>Bye See You Next Week At Our Regularly Scheduled Time!</a:t>
            </a:r>
            <a:endParaRPr lang="en-CA" b="1" dirty="0">
              <a:solidFill>
                <a:srgbClr val="0070C0"/>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899637"/>
            <a:ext cx="10678297" cy="4900585"/>
          </a:xfrm>
        </p:spPr>
        <p:txBody>
          <a:bodyPr>
            <a:normAutofit fontScale="92500" lnSpcReduction="10000"/>
          </a:bodyPr>
          <a:lstStyle/>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Next week we will be discussing Locomotor Movement!! </a:t>
            </a:r>
          </a:p>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Be Prepared To Get Fit With Us!!!</a:t>
            </a:r>
          </a:p>
          <a:p>
            <a:pPr marL="0" indent="0">
              <a:spcAft>
                <a:spcPts val="1200"/>
              </a:spcAft>
              <a:buNone/>
            </a:pPr>
            <a:r>
              <a:rPr lang="en-CA" sz="2700" dirty="0" smtClean="0">
                <a:solidFill>
                  <a:srgbClr val="00B050"/>
                </a:solidFill>
                <a:latin typeface="Century Gothic" charset="0"/>
                <a:ea typeface="Century Gothic" charset="0"/>
                <a:cs typeface="Century Gothic" charset="0"/>
              </a:rPr>
              <a:t>K-   </a:t>
            </a:r>
            <a:r>
              <a:rPr lang="en-US" dirty="0" smtClean="0">
                <a:solidFill>
                  <a:srgbClr val="00B050"/>
                </a:solidFill>
              </a:rPr>
              <a:t>9:30-10:00 </a:t>
            </a:r>
            <a:r>
              <a:rPr lang="en-US" dirty="0">
                <a:solidFill>
                  <a:srgbClr val="00B05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1</a:t>
            </a:r>
            <a:r>
              <a:rPr lang="en-CA" sz="2700" baseline="30000" dirty="0" smtClean="0">
                <a:solidFill>
                  <a:schemeClr val="tx1">
                    <a:lumMod val="75000"/>
                    <a:lumOff val="25000"/>
                  </a:schemeClr>
                </a:solidFill>
                <a:latin typeface="Century Gothic" charset="0"/>
                <a:ea typeface="Century Gothic" charset="0"/>
                <a:cs typeface="Century Gothic" charset="0"/>
              </a:rPr>
              <a:t>st</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11:15-11:45 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00B0F0"/>
                </a:solidFill>
                <a:latin typeface="Century Gothic" charset="0"/>
                <a:ea typeface="Century Gothic" charset="0"/>
                <a:cs typeface="Century Gothic" charset="0"/>
              </a:rPr>
              <a:t>2</a:t>
            </a:r>
            <a:r>
              <a:rPr lang="en-CA" sz="2700" baseline="30000" dirty="0" smtClean="0">
                <a:solidFill>
                  <a:srgbClr val="00B0F0"/>
                </a:solidFill>
                <a:latin typeface="Century Gothic" charset="0"/>
                <a:ea typeface="Century Gothic" charset="0"/>
                <a:cs typeface="Century Gothic" charset="0"/>
              </a:rPr>
              <a:t>nd</a:t>
            </a:r>
            <a:r>
              <a:rPr lang="en-CA" sz="2700" dirty="0" smtClean="0">
                <a:solidFill>
                  <a:srgbClr val="00B0F0"/>
                </a:solidFill>
                <a:latin typeface="Century Gothic" charset="0"/>
                <a:ea typeface="Century Gothic" charset="0"/>
                <a:cs typeface="Century Gothic" charset="0"/>
              </a:rPr>
              <a:t>- </a:t>
            </a:r>
            <a:r>
              <a:rPr lang="en-US" dirty="0" smtClean="0">
                <a:solidFill>
                  <a:srgbClr val="00B0F0"/>
                </a:solidFill>
              </a:rPr>
              <a:t>10:15-10:45 </a:t>
            </a:r>
            <a:r>
              <a:rPr lang="en-US" dirty="0">
                <a:solidFill>
                  <a:srgbClr val="00B0F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3</a:t>
            </a:r>
            <a:r>
              <a:rPr lang="en-CA" sz="2700" baseline="30000" dirty="0" smtClean="0">
                <a:solidFill>
                  <a:schemeClr val="tx1">
                    <a:lumMod val="75000"/>
                    <a:lumOff val="25000"/>
                  </a:schemeClr>
                </a:solidFill>
                <a:latin typeface="Century Gothic" charset="0"/>
                <a:ea typeface="Century Gothic" charset="0"/>
                <a:cs typeface="Century Gothic" charset="0"/>
              </a:rPr>
              <a:t>rd</a:t>
            </a:r>
            <a:r>
              <a:rPr lang="en-CA" sz="2700" dirty="0" smtClean="0">
                <a:solidFill>
                  <a:schemeClr val="tx1">
                    <a:lumMod val="75000"/>
                    <a:lumOff val="25000"/>
                  </a:schemeClr>
                </a:solidFill>
                <a:latin typeface="Century Gothic" charset="0"/>
                <a:ea typeface="Century Gothic" charset="0"/>
                <a:cs typeface="Century Gothic" charset="0"/>
              </a:rPr>
              <a:t>-  1</a:t>
            </a:r>
            <a:r>
              <a:rPr lang="en-US" dirty="0" smtClean="0"/>
              <a:t>:00-1:30 </a:t>
            </a:r>
            <a:r>
              <a:rPr lang="en-US" dirty="0"/>
              <a:t>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FF0000"/>
                </a:solidFill>
                <a:latin typeface="Century Gothic" charset="0"/>
                <a:ea typeface="Century Gothic" charset="0"/>
                <a:cs typeface="Century Gothic" charset="0"/>
              </a:rPr>
              <a:t>4</a:t>
            </a:r>
            <a:r>
              <a:rPr lang="en-CA" sz="2700" baseline="30000" dirty="0" smtClean="0">
                <a:solidFill>
                  <a:srgbClr val="FF0000"/>
                </a:solidFill>
                <a:latin typeface="Century Gothic" charset="0"/>
                <a:ea typeface="Century Gothic" charset="0"/>
                <a:cs typeface="Century Gothic" charset="0"/>
              </a:rPr>
              <a:t>th</a:t>
            </a:r>
            <a:r>
              <a:rPr lang="en-CA" sz="2700" dirty="0" smtClean="0">
                <a:solidFill>
                  <a:srgbClr val="FF0000"/>
                </a:solidFill>
                <a:latin typeface="Century Gothic" charset="0"/>
                <a:ea typeface="Century Gothic" charset="0"/>
                <a:cs typeface="Century Gothic" charset="0"/>
              </a:rPr>
              <a:t>-  </a:t>
            </a:r>
            <a:r>
              <a:rPr lang="en-US" dirty="0">
                <a:solidFill>
                  <a:srgbClr val="FF0000"/>
                </a:solidFill>
              </a:rPr>
              <a:t>1:45-2:15 PE</a:t>
            </a:r>
            <a:endParaRPr lang="en-CA" sz="2700" dirty="0" smtClean="0">
              <a:solidFill>
                <a:srgbClr val="FF0000"/>
              </a:solidFill>
              <a:latin typeface="Century Gothic" charset="0"/>
              <a:ea typeface="Century Gothic" charset="0"/>
              <a:cs typeface="Century Gothic" charset="0"/>
            </a:endParaRP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5</a:t>
            </a:r>
            <a:r>
              <a:rPr lang="en-CA" sz="2700" baseline="30000" dirty="0" smtClean="0">
                <a:solidFill>
                  <a:schemeClr val="tx1">
                    <a:lumMod val="75000"/>
                    <a:lumOff val="25000"/>
                  </a:schemeClr>
                </a:solidFill>
                <a:latin typeface="Century Gothic" charset="0"/>
                <a:ea typeface="Century Gothic" charset="0"/>
                <a:cs typeface="Century Gothic" charset="0"/>
              </a:rPr>
              <a:t>th</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2:30-3:00 PE</a:t>
            </a: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416" y="3690937"/>
            <a:ext cx="4864608" cy="2779097"/>
          </a:xfrm>
          <a:prstGeom prst="rect">
            <a:avLst/>
          </a:prstGeom>
        </p:spPr>
      </p:pic>
      <p:sp>
        <p:nvSpPr>
          <p:cNvPr id="9" name="Rectangle 8"/>
          <p:cNvSpPr/>
          <p:nvPr/>
        </p:nvSpPr>
        <p:spPr>
          <a:xfrm>
            <a:off x="5766816" y="2842439"/>
            <a:ext cx="6144768" cy="646331"/>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Don’t Forget To Join….. By clicking on the remind link for your class on the class announcement page!</a:t>
            </a:r>
            <a:endParaRPr lang="en-US"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9309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6"/>
            <a:ext cx="11353800" cy="5233093"/>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Discover how to use my dominant hand and foot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participating in physical activity by how my body looks and feels</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at rest because my heart is not beating as fast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State the physical signs my body gives when I am participating in physical activity</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List my physical activity goals</a:t>
            </a: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138407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68973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2</a:t>
            </a:r>
            <a:r>
              <a:rPr lang="en-CA" baseline="30000" dirty="0" smtClean="0">
                <a:solidFill>
                  <a:schemeClr val="tx1">
                    <a:lumMod val="75000"/>
                    <a:lumOff val="25000"/>
                  </a:schemeClr>
                </a:solidFill>
                <a:latin typeface="Century Gothic" charset="0"/>
                <a:ea typeface="Century Gothic" charset="0"/>
                <a:cs typeface="Century Gothic" charset="0"/>
              </a:rPr>
              <a:t>nd</a:t>
            </a:r>
            <a:r>
              <a:rPr lang="en-CA" dirty="0" smtClean="0">
                <a:solidFill>
                  <a:schemeClr val="tx1">
                    <a:lumMod val="75000"/>
                    <a:lumOff val="25000"/>
                  </a:schemeClr>
                </a:solidFill>
                <a:latin typeface="Century Gothic" charset="0"/>
                <a:ea typeface="Century Gothic" charset="0"/>
                <a:cs typeface="Century Gothic" charset="0"/>
              </a:rPr>
              <a:t> Grade </a:t>
            </a:r>
            <a:r>
              <a:rPr lang="en-CA" dirty="0">
                <a:solidFill>
                  <a:schemeClr val="tx1">
                    <a:lumMod val="75000"/>
                    <a:lumOff val="25000"/>
                  </a:schemeClr>
                </a:solidFill>
                <a:latin typeface="Century Gothic" charset="0"/>
                <a:ea typeface="Century Gothic" charset="0"/>
                <a:cs typeface="Century Gothic" charset="0"/>
              </a:rPr>
              <a:t>Standards</a:t>
            </a:r>
          </a:p>
        </p:txBody>
      </p:sp>
      <p:sp>
        <p:nvSpPr>
          <p:cNvPr id="5" name="Content Placeholder 2"/>
          <p:cNvSpPr>
            <a:spLocks noGrp="1"/>
          </p:cNvSpPr>
          <p:nvPr>
            <p:ph idx="1"/>
          </p:nvPr>
        </p:nvSpPr>
        <p:spPr>
          <a:xfrm>
            <a:off x="352540" y="1626801"/>
            <a:ext cx="11353800" cy="2262448"/>
          </a:xfrm>
        </p:spPr>
        <p:txBody>
          <a:bodyPr>
            <a:normAutofit/>
          </a:bodyPr>
          <a:lstStyle/>
          <a:p>
            <a:r>
              <a:rPr lang="en-US" sz="1800" b="1" dirty="0"/>
              <a:t>PE.2.C.2.8</a:t>
            </a:r>
            <a:r>
              <a:rPr lang="en-US" sz="1800" dirty="0"/>
              <a:t>  Explain the importance of warm-up and cool-down activities.</a:t>
            </a:r>
          </a:p>
          <a:p>
            <a:r>
              <a:rPr lang="en-US" sz="1800" b="1" dirty="0"/>
              <a:t>PE.2.L.4.6</a:t>
            </a:r>
            <a:r>
              <a:rPr lang="en-US" sz="1800" dirty="0"/>
              <a:t>  Identify benefits of participation in informal physical fitness assessment.</a:t>
            </a:r>
          </a:p>
          <a:p>
            <a:r>
              <a:rPr lang="en-US" sz="1800" b="1" dirty="0"/>
              <a:t>PE.2.L.3.7</a:t>
            </a:r>
            <a:r>
              <a:rPr lang="en-US" sz="1800" dirty="0"/>
              <a:t>  Identify healthful benefits that result from regular participation in physical activity.</a:t>
            </a:r>
          </a:p>
          <a:p>
            <a:pPr>
              <a:lnSpc>
                <a:spcPct val="100000"/>
              </a:lnSpc>
              <a:spcBef>
                <a:spcPts val="0"/>
              </a:spcBef>
              <a:defRPr/>
            </a:pPr>
            <a:r>
              <a:rPr lang="en-CA" sz="1800" b="1" dirty="0">
                <a:latin typeface="Century Gothic" panose="020B0502020202020204" pitchFamily="34" charset="0"/>
              </a:rPr>
              <a:t>PE.2.L.3.5</a:t>
            </a:r>
            <a:r>
              <a:rPr lang="en-CA" sz="1800" dirty="0">
                <a:latin typeface="Century Gothic" panose="020B0502020202020204" pitchFamily="34" charset="0"/>
              </a:rPr>
              <a:t>  Set and meet physical activity goals. </a:t>
            </a:r>
            <a:endParaRPr lang="en-CA" sz="1800" dirty="0"/>
          </a:p>
          <a:p>
            <a:pPr marL="0" indent="0">
              <a:spcAft>
                <a:spcPts val="1200"/>
              </a:spcAft>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10487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a:t>PHYSICAL EDUCATION</a:t>
            </a:r>
            <a:endParaRPr lang="en-CA" dirty="0"/>
          </a:p>
        </p:txBody>
      </p:sp>
      <p:sp>
        <p:nvSpPr>
          <p:cNvPr id="3" name="Text Placeholder 2"/>
          <p:cNvSpPr>
            <a:spLocks noGrp="1"/>
          </p:cNvSpPr>
          <p:nvPr>
            <p:ph type="body" sz="quarter" idx="11"/>
          </p:nvPr>
        </p:nvSpPr>
        <p:spPr/>
        <p:txBody>
          <a:bodyPr/>
          <a:lstStyle/>
          <a:p>
            <a:r>
              <a:rPr lang="en-CA" dirty="0"/>
              <a:t>Module 01 :  Lesson 2</a:t>
            </a:r>
          </a:p>
        </p:txBody>
      </p:sp>
      <p:sp>
        <p:nvSpPr>
          <p:cNvPr id="4" name="Text Placeholder 3"/>
          <p:cNvSpPr>
            <a:spLocks noGrp="1"/>
          </p:cNvSpPr>
          <p:nvPr>
            <p:ph type="body" sz="quarter" idx="15"/>
          </p:nvPr>
        </p:nvSpPr>
        <p:spPr/>
        <p:txBody>
          <a:bodyPr/>
          <a:lstStyle/>
          <a:p>
            <a:r>
              <a:rPr lang="en-CA" dirty="0"/>
              <a:t>Stretch It Out</a:t>
            </a:r>
          </a:p>
        </p:txBody>
      </p:sp>
      <p:sp>
        <p:nvSpPr>
          <p:cNvPr id="5" name="TextBox 4"/>
          <p:cNvSpPr txBox="1"/>
          <p:nvPr/>
        </p:nvSpPr>
        <p:spPr>
          <a:xfrm>
            <a:off x="868680" y="1828800"/>
            <a:ext cx="9890760" cy="954107"/>
          </a:xfrm>
          <a:prstGeom prst="rect">
            <a:avLst/>
          </a:prstGeom>
          <a:noFill/>
        </p:spPr>
        <p:txBody>
          <a:bodyPr wrap="square" rtlCol="0">
            <a:spAutoFit/>
          </a:bodyPr>
          <a:lstStyle/>
          <a:p>
            <a:pPr algn="ctr"/>
            <a:r>
              <a:rPr lang="en-CA" sz="2800" dirty="0">
                <a:solidFill>
                  <a:schemeClr val="accent4">
                    <a:lumMod val="75000"/>
                  </a:schemeClr>
                </a:solidFill>
                <a:latin typeface="Century Gothic" panose="020B0502020202020204" pitchFamily="34" charset="0"/>
              </a:rPr>
              <a:t>What’s your favorite stretch? Put these stretches in order of your most to least favorite</a:t>
            </a:r>
            <a:r>
              <a:rPr lang="en-CA" dirty="0">
                <a:latin typeface="Century Gothic" panose="020B0502020202020204" pitchFamily="34" charset="0"/>
              </a:rPr>
              <a:t>.</a:t>
            </a:r>
          </a:p>
        </p:txBody>
      </p:sp>
      <p:graphicFrame>
        <p:nvGraphicFramePr>
          <p:cNvPr id="17" name="Diagram 16"/>
          <p:cNvGraphicFramePr/>
          <p:nvPr>
            <p:extLst>
              <p:ext uri="{D42A27DB-BD31-4B8C-83A1-F6EECF244321}">
                <p14:modId xmlns:p14="http://schemas.microsoft.com/office/powerpoint/2010/main" val="2554390907"/>
              </p:ext>
            </p:extLst>
          </p:nvPr>
        </p:nvGraphicFramePr>
        <p:xfrm>
          <a:off x="2732010" y="3091808"/>
          <a:ext cx="6164100" cy="3041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245349" y="2582852"/>
            <a:ext cx="1765818" cy="400110"/>
          </a:xfrm>
          <a:prstGeom prst="rect">
            <a:avLst/>
          </a:prstGeom>
          <a:noFill/>
        </p:spPr>
        <p:txBody>
          <a:bodyPr wrap="square" rtlCol="0">
            <a:spAutoFit/>
          </a:bodyPr>
          <a:lstStyle/>
          <a:p>
            <a:r>
              <a:rPr lang="en-CA" sz="2000" dirty="0">
                <a:solidFill>
                  <a:schemeClr val="accent4">
                    <a:lumMod val="75000"/>
                  </a:schemeClr>
                </a:solidFill>
              </a:rPr>
              <a:t>Arm circles</a:t>
            </a:r>
          </a:p>
        </p:txBody>
      </p:sp>
      <p:sp>
        <p:nvSpPr>
          <p:cNvPr id="19" name="TextBox 18"/>
          <p:cNvSpPr txBox="1"/>
          <p:nvPr/>
        </p:nvSpPr>
        <p:spPr>
          <a:xfrm>
            <a:off x="245349" y="3183017"/>
            <a:ext cx="1607432" cy="400110"/>
          </a:xfrm>
          <a:prstGeom prst="rect">
            <a:avLst/>
          </a:prstGeom>
          <a:noFill/>
        </p:spPr>
        <p:txBody>
          <a:bodyPr wrap="square" rtlCol="0">
            <a:spAutoFit/>
          </a:bodyPr>
          <a:lstStyle/>
          <a:p>
            <a:r>
              <a:rPr lang="en-CA" sz="2000" dirty="0">
                <a:solidFill>
                  <a:schemeClr val="accent4">
                    <a:lumMod val="75000"/>
                  </a:schemeClr>
                </a:solidFill>
              </a:rPr>
              <a:t>Side bends</a:t>
            </a:r>
          </a:p>
        </p:txBody>
      </p:sp>
      <p:sp>
        <p:nvSpPr>
          <p:cNvPr id="20" name="TextBox 19"/>
          <p:cNvSpPr txBox="1"/>
          <p:nvPr/>
        </p:nvSpPr>
        <p:spPr>
          <a:xfrm>
            <a:off x="245349" y="3783182"/>
            <a:ext cx="1867010" cy="400110"/>
          </a:xfrm>
          <a:prstGeom prst="rect">
            <a:avLst/>
          </a:prstGeom>
          <a:noFill/>
        </p:spPr>
        <p:txBody>
          <a:bodyPr wrap="square" rtlCol="0">
            <a:spAutoFit/>
          </a:bodyPr>
          <a:lstStyle/>
          <a:p>
            <a:r>
              <a:rPr lang="en-CA" sz="2000" dirty="0">
                <a:solidFill>
                  <a:schemeClr val="accent4">
                    <a:lumMod val="75000"/>
                  </a:schemeClr>
                </a:solidFill>
              </a:rPr>
              <a:t>Toe touches</a:t>
            </a:r>
          </a:p>
        </p:txBody>
      </p:sp>
    </p:spTree>
    <p:extLst>
      <p:ext uri="{BB962C8B-B14F-4D97-AF65-F5344CB8AC3E}">
        <p14:creationId xmlns:p14="http://schemas.microsoft.com/office/powerpoint/2010/main" val="229390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  Lesson 2</a:t>
            </a:r>
          </a:p>
        </p:txBody>
      </p:sp>
      <p:sp>
        <p:nvSpPr>
          <p:cNvPr id="4" name="Text Placeholder 3"/>
          <p:cNvSpPr>
            <a:spLocks noGrp="1"/>
          </p:cNvSpPr>
          <p:nvPr>
            <p:ph type="body" sz="quarter" idx="15"/>
          </p:nvPr>
        </p:nvSpPr>
        <p:spPr/>
        <p:txBody>
          <a:bodyPr/>
          <a:lstStyle/>
          <a:p>
            <a:r>
              <a:rPr lang="en-CA" dirty="0"/>
              <a:t>Warm Up, Cool Down</a:t>
            </a:r>
          </a:p>
        </p:txBody>
      </p:sp>
      <p:graphicFrame>
        <p:nvGraphicFramePr>
          <p:cNvPr id="5" name="Diagram 4"/>
          <p:cNvGraphicFramePr/>
          <p:nvPr>
            <p:extLst>
              <p:ext uri="{D42A27DB-BD31-4B8C-83A1-F6EECF244321}">
                <p14:modId xmlns:p14="http://schemas.microsoft.com/office/powerpoint/2010/main" val="1837864937"/>
              </p:ext>
            </p:extLst>
          </p:nvPr>
        </p:nvGraphicFramePr>
        <p:xfrm>
          <a:off x="548640" y="2209800"/>
          <a:ext cx="4734560" cy="3059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16116646"/>
              </p:ext>
            </p:extLst>
          </p:nvPr>
        </p:nvGraphicFramePr>
        <p:xfrm>
          <a:off x="6651387" y="2209799"/>
          <a:ext cx="4734560" cy="30598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548640" y="1263032"/>
            <a:ext cx="11018520" cy="461665"/>
          </a:xfrm>
          <a:prstGeom prst="rect">
            <a:avLst/>
          </a:prstGeom>
          <a:noFill/>
        </p:spPr>
        <p:txBody>
          <a:bodyPr wrap="square" rtlCol="0">
            <a:spAutoFit/>
          </a:bodyPr>
          <a:lstStyle/>
          <a:p>
            <a:pPr algn="ctr"/>
            <a:r>
              <a:rPr lang="en-CA" sz="2400" dirty="0">
                <a:solidFill>
                  <a:schemeClr val="accent4">
                    <a:lumMod val="75000"/>
                  </a:schemeClr>
                </a:solidFill>
                <a:latin typeface="Century Gothic" panose="020B0502020202020204" pitchFamily="34" charset="0"/>
              </a:rPr>
              <a:t>Which activities are a warm up and which are a cool down?</a:t>
            </a:r>
          </a:p>
        </p:txBody>
      </p:sp>
      <p:sp>
        <p:nvSpPr>
          <p:cNvPr id="8" name="TextBox 7"/>
          <p:cNvSpPr txBox="1"/>
          <p:nvPr/>
        </p:nvSpPr>
        <p:spPr>
          <a:xfrm>
            <a:off x="392082" y="5700053"/>
            <a:ext cx="11018520" cy="830997"/>
          </a:xfrm>
          <a:prstGeom prst="rect">
            <a:avLst/>
          </a:prstGeom>
          <a:noFill/>
        </p:spPr>
        <p:txBody>
          <a:bodyPr wrap="square" rtlCol="0">
            <a:spAutoFit/>
          </a:bodyPr>
          <a:lstStyle/>
          <a:p>
            <a:pPr algn="ctr"/>
            <a:r>
              <a:rPr lang="en-CA" sz="2400" dirty="0" smtClean="0">
                <a:solidFill>
                  <a:schemeClr val="accent4">
                    <a:lumMod val="75000"/>
                  </a:schemeClr>
                </a:solidFill>
                <a:latin typeface="Century Gothic" panose="020B0502020202020204" pitchFamily="34" charset="0"/>
              </a:rPr>
              <a:t>A good warm should take about 8-15 minutes and it gets the blood flowing into the muscles in the body.</a:t>
            </a:r>
            <a:endParaRPr lang="en-CA" sz="2400" dirty="0">
              <a:solidFill>
                <a:schemeClr val="accent4">
                  <a:lumMod val="75000"/>
                </a:schemeClr>
              </a:solidFill>
              <a:latin typeface="Century Gothic" panose="020B0502020202020204" pitchFamily="34" charset="0"/>
            </a:endParaRPr>
          </a:p>
        </p:txBody>
      </p:sp>
      <p:sp>
        <p:nvSpPr>
          <p:cNvPr id="9" name="TextBox 8"/>
          <p:cNvSpPr txBox="1"/>
          <p:nvPr/>
        </p:nvSpPr>
        <p:spPr>
          <a:xfrm>
            <a:off x="386367" y="1635496"/>
            <a:ext cx="1673798" cy="400110"/>
          </a:xfrm>
          <a:prstGeom prst="rect">
            <a:avLst/>
          </a:prstGeom>
          <a:noFill/>
        </p:spPr>
        <p:txBody>
          <a:bodyPr wrap="square" rtlCol="0">
            <a:spAutoFit/>
          </a:bodyPr>
          <a:lstStyle/>
          <a:p>
            <a:r>
              <a:rPr lang="en-CA" sz="2000" dirty="0">
                <a:solidFill>
                  <a:schemeClr val="accent4">
                    <a:lumMod val="75000"/>
                  </a:schemeClr>
                </a:solidFill>
              </a:rPr>
              <a:t>Jogging</a:t>
            </a:r>
          </a:p>
        </p:txBody>
      </p:sp>
      <p:sp>
        <p:nvSpPr>
          <p:cNvPr id="10" name="Rectangle 9"/>
          <p:cNvSpPr/>
          <p:nvPr/>
        </p:nvSpPr>
        <p:spPr>
          <a:xfrm>
            <a:off x="1674713" y="1635496"/>
            <a:ext cx="1810111" cy="400110"/>
          </a:xfrm>
          <a:prstGeom prst="rect">
            <a:avLst/>
          </a:prstGeom>
        </p:spPr>
        <p:txBody>
          <a:bodyPr wrap="none">
            <a:spAutoFit/>
          </a:bodyPr>
          <a:lstStyle/>
          <a:p>
            <a:r>
              <a:rPr lang="en-CA" sz="2000" dirty="0">
                <a:solidFill>
                  <a:schemeClr val="accent4">
                    <a:lumMod val="75000"/>
                  </a:schemeClr>
                </a:solidFill>
              </a:rPr>
              <a:t>Jumping jacks</a:t>
            </a:r>
          </a:p>
        </p:txBody>
      </p:sp>
      <p:sp>
        <p:nvSpPr>
          <p:cNvPr id="11" name="Rectangle 10"/>
          <p:cNvSpPr/>
          <p:nvPr/>
        </p:nvSpPr>
        <p:spPr>
          <a:xfrm>
            <a:off x="6651387" y="1785277"/>
            <a:ext cx="2233304" cy="400110"/>
          </a:xfrm>
          <a:prstGeom prst="rect">
            <a:avLst/>
          </a:prstGeom>
        </p:spPr>
        <p:txBody>
          <a:bodyPr wrap="none">
            <a:spAutoFit/>
          </a:bodyPr>
          <a:lstStyle/>
          <a:p>
            <a:r>
              <a:rPr lang="en-CA" sz="2000" dirty="0">
                <a:solidFill>
                  <a:schemeClr val="accent4">
                    <a:lumMod val="75000"/>
                  </a:schemeClr>
                </a:solidFill>
              </a:rPr>
              <a:t>March on the spot</a:t>
            </a:r>
          </a:p>
        </p:txBody>
      </p:sp>
      <p:sp>
        <p:nvSpPr>
          <p:cNvPr id="12" name="TextBox 11"/>
          <p:cNvSpPr txBox="1"/>
          <p:nvPr/>
        </p:nvSpPr>
        <p:spPr>
          <a:xfrm>
            <a:off x="3726977" y="1654236"/>
            <a:ext cx="1767840" cy="400110"/>
          </a:xfrm>
          <a:prstGeom prst="rect">
            <a:avLst/>
          </a:prstGeom>
          <a:noFill/>
        </p:spPr>
        <p:txBody>
          <a:bodyPr wrap="square" rtlCol="0">
            <a:spAutoFit/>
          </a:bodyPr>
          <a:lstStyle/>
          <a:p>
            <a:r>
              <a:rPr lang="en-CA" sz="2000" dirty="0">
                <a:solidFill>
                  <a:schemeClr val="accent4">
                    <a:lumMod val="75000"/>
                  </a:schemeClr>
                </a:solidFill>
              </a:rPr>
              <a:t>Stretching</a:t>
            </a:r>
          </a:p>
        </p:txBody>
      </p:sp>
      <p:sp>
        <p:nvSpPr>
          <p:cNvPr id="13" name="TextBox 12"/>
          <p:cNvSpPr txBox="1"/>
          <p:nvPr/>
        </p:nvSpPr>
        <p:spPr>
          <a:xfrm>
            <a:off x="5539588" y="1754987"/>
            <a:ext cx="1324269" cy="400110"/>
          </a:xfrm>
          <a:prstGeom prst="rect">
            <a:avLst/>
          </a:prstGeom>
          <a:noFill/>
        </p:spPr>
        <p:txBody>
          <a:bodyPr wrap="square" rtlCol="0">
            <a:spAutoFit/>
          </a:bodyPr>
          <a:lstStyle/>
          <a:p>
            <a:r>
              <a:rPr lang="en-CA" sz="2000" dirty="0">
                <a:solidFill>
                  <a:schemeClr val="accent4">
                    <a:lumMod val="75000"/>
                  </a:schemeClr>
                </a:solidFill>
              </a:rPr>
              <a:t>Walking</a:t>
            </a:r>
          </a:p>
        </p:txBody>
      </p:sp>
      <p:sp>
        <p:nvSpPr>
          <p:cNvPr id="14" name="TextBox 13"/>
          <p:cNvSpPr txBox="1"/>
          <p:nvPr/>
        </p:nvSpPr>
        <p:spPr>
          <a:xfrm>
            <a:off x="9024310" y="1805260"/>
            <a:ext cx="3535680" cy="400110"/>
          </a:xfrm>
          <a:prstGeom prst="rect">
            <a:avLst/>
          </a:prstGeom>
          <a:noFill/>
        </p:spPr>
        <p:txBody>
          <a:bodyPr wrap="square" rtlCol="0">
            <a:spAutoFit/>
          </a:bodyPr>
          <a:lstStyle/>
          <a:p>
            <a:r>
              <a:rPr lang="en-CA" sz="2000" dirty="0">
                <a:solidFill>
                  <a:schemeClr val="accent4">
                    <a:lumMod val="75000"/>
                  </a:schemeClr>
                </a:solidFill>
              </a:rPr>
              <a:t>Deep breathing</a:t>
            </a:r>
          </a:p>
        </p:txBody>
      </p:sp>
    </p:spTree>
    <p:extLst>
      <p:ext uri="{BB962C8B-B14F-4D97-AF65-F5344CB8AC3E}">
        <p14:creationId xmlns:p14="http://schemas.microsoft.com/office/powerpoint/2010/main" val="187243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  Lesson 2</a:t>
            </a:r>
          </a:p>
          <a:p>
            <a:endParaRPr lang="en-CA" dirty="0"/>
          </a:p>
        </p:txBody>
      </p:sp>
      <p:sp>
        <p:nvSpPr>
          <p:cNvPr id="4" name="Text Placeholder 3"/>
          <p:cNvSpPr>
            <a:spLocks noGrp="1"/>
          </p:cNvSpPr>
          <p:nvPr>
            <p:ph type="body" sz="quarter" idx="15"/>
          </p:nvPr>
        </p:nvSpPr>
        <p:spPr>
          <a:xfrm>
            <a:off x="1572321" y="689542"/>
            <a:ext cx="10359483" cy="1054329"/>
          </a:xfrm>
        </p:spPr>
        <p:txBody>
          <a:bodyPr/>
          <a:lstStyle/>
          <a:p>
            <a:r>
              <a:rPr lang="en-CA" dirty="0" smtClean="0"/>
              <a:t>Being Flexible Is Important! Stretching has a lot of benefits like: relaxing your body and mind, preventing injuries, and makes your muscles less sore after you exercise.</a:t>
            </a:r>
          </a:p>
          <a:p>
            <a:r>
              <a:rPr lang="en-CA" dirty="0" smtClean="0"/>
              <a:t>Match </a:t>
            </a:r>
            <a:r>
              <a:rPr lang="en-CA" dirty="0"/>
              <a:t>the picture to the stretch.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7810" y="2009907"/>
            <a:ext cx="2050245" cy="13668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1495" y="3446546"/>
            <a:ext cx="1942874" cy="129311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226" y="4929599"/>
            <a:ext cx="1890595" cy="1262479"/>
          </a:xfrm>
          <a:prstGeom prst="rect">
            <a:avLst/>
          </a:prstGeom>
        </p:spPr>
      </p:pic>
      <p:sp>
        <p:nvSpPr>
          <p:cNvPr id="9" name="TextBox 8"/>
          <p:cNvSpPr txBox="1"/>
          <p:nvPr/>
        </p:nvSpPr>
        <p:spPr>
          <a:xfrm>
            <a:off x="814578" y="2205131"/>
            <a:ext cx="3581400" cy="461665"/>
          </a:xfrm>
          <a:prstGeom prst="rect">
            <a:avLst/>
          </a:prstGeom>
          <a:noFill/>
        </p:spPr>
        <p:txBody>
          <a:bodyPr wrap="square" rtlCol="0">
            <a:spAutoFit/>
          </a:bodyPr>
          <a:lstStyle/>
          <a:p>
            <a:r>
              <a:rPr lang="en-CA" sz="2400" dirty="0">
                <a:solidFill>
                  <a:schemeClr val="accent4">
                    <a:lumMod val="75000"/>
                  </a:schemeClr>
                </a:solidFill>
                <a:latin typeface="Century Gothic" panose="020B0502020202020204" pitchFamily="34" charset="0"/>
              </a:rPr>
              <a:t>Side stretch</a:t>
            </a:r>
          </a:p>
        </p:txBody>
      </p:sp>
      <p:graphicFrame>
        <p:nvGraphicFramePr>
          <p:cNvPr id="10" name="Diagram 9"/>
          <p:cNvGraphicFramePr/>
          <p:nvPr>
            <p:extLst>
              <p:ext uri="{D42A27DB-BD31-4B8C-83A1-F6EECF244321}">
                <p14:modId xmlns:p14="http://schemas.microsoft.com/office/powerpoint/2010/main" val="1361788936"/>
              </p:ext>
            </p:extLst>
          </p:nvPr>
        </p:nvGraphicFramePr>
        <p:xfrm>
          <a:off x="2931160" y="2042160"/>
          <a:ext cx="589280" cy="792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p:cNvSpPr txBox="1"/>
          <p:nvPr/>
        </p:nvSpPr>
        <p:spPr>
          <a:xfrm>
            <a:off x="814578" y="3524771"/>
            <a:ext cx="3581400" cy="461665"/>
          </a:xfrm>
          <a:prstGeom prst="rect">
            <a:avLst/>
          </a:prstGeom>
          <a:noFill/>
        </p:spPr>
        <p:txBody>
          <a:bodyPr wrap="square" rtlCol="0">
            <a:spAutoFit/>
          </a:bodyPr>
          <a:lstStyle/>
          <a:p>
            <a:r>
              <a:rPr lang="en-CA" sz="2400" dirty="0">
                <a:solidFill>
                  <a:schemeClr val="accent4">
                    <a:lumMod val="75000"/>
                  </a:schemeClr>
                </a:solidFill>
                <a:latin typeface="Century Gothic" panose="020B0502020202020204" pitchFamily="34" charset="0"/>
              </a:rPr>
              <a:t>Toe touch</a:t>
            </a:r>
          </a:p>
        </p:txBody>
      </p:sp>
      <p:sp>
        <p:nvSpPr>
          <p:cNvPr id="12" name="TextBox 11"/>
          <p:cNvSpPr txBox="1"/>
          <p:nvPr/>
        </p:nvSpPr>
        <p:spPr>
          <a:xfrm>
            <a:off x="814578" y="4800891"/>
            <a:ext cx="3581400" cy="461665"/>
          </a:xfrm>
          <a:prstGeom prst="rect">
            <a:avLst/>
          </a:prstGeom>
          <a:noFill/>
        </p:spPr>
        <p:txBody>
          <a:bodyPr wrap="square" rtlCol="0">
            <a:spAutoFit/>
          </a:bodyPr>
          <a:lstStyle/>
          <a:p>
            <a:r>
              <a:rPr lang="en-CA" sz="2400" dirty="0">
                <a:solidFill>
                  <a:schemeClr val="accent4">
                    <a:lumMod val="75000"/>
                  </a:schemeClr>
                </a:solidFill>
                <a:latin typeface="Century Gothic" panose="020B0502020202020204" pitchFamily="34" charset="0"/>
              </a:rPr>
              <a:t>Body twist</a:t>
            </a:r>
          </a:p>
        </p:txBody>
      </p:sp>
      <p:sp>
        <p:nvSpPr>
          <p:cNvPr id="13" name="Right Arrow 12"/>
          <p:cNvSpPr/>
          <p:nvPr/>
        </p:nvSpPr>
        <p:spPr>
          <a:xfrm>
            <a:off x="2849214" y="3337042"/>
            <a:ext cx="589280" cy="792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ight Arrow 13"/>
          <p:cNvSpPr/>
          <p:nvPr/>
        </p:nvSpPr>
        <p:spPr>
          <a:xfrm>
            <a:off x="2853628" y="4679244"/>
            <a:ext cx="589280" cy="792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386367" y="6118449"/>
            <a:ext cx="4825167" cy="461665"/>
          </a:xfrm>
          <a:prstGeom prst="rect">
            <a:avLst/>
          </a:prstGeom>
        </p:spPr>
        <p:txBody>
          <a:bodyPr wrap="none">
            <a:spAutoFit/>
          </a:bodyPr>
          <a:lstStyle/>
          <a:p>
            <a:r>
              <a:rPr lang="en-CA" sz="2400" dirty="0">
                <a:solidFill>
                  <a:schemeClr val="accent4">
                    <a:lumMod val="75000"/>
                  </a:schemeClr>
                </a:solidFill>
              </a:rPr>
              <a:t>Try out each stretch on your own.</a:t>
            </a:r>
            <a:endParaRPr lang="en-CA" sz="2400" dirty="0"/>
          </a:p>
        </p:txBody>
      </p:sp>
    </p:spTree>
    <p:extLst>
      <p:ext uri="{BB962C8B-B14F-4D97-AF65-F5344CB8AC3E}">
        <p14:creationId xmlns:p14="http://schemas.microsoft.com/office/powerpoint/2010/main" val="365607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  Lesson 2</a:t>
            </a:r>
          </a:p>
          <a:p>
            <a:endParaRPr lang="en-C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 y="1341346"/>
            <a:ext cx="3511298" cy="5100990"/>
          </a:xfrm>
          <a:prstGeom prst="rect">
            <a:avLst/>
          </a:prstGeom>
        </p:spPr>
      </p:pic>
      <p:sp>
        <p:nvSpPr>
          <p:cNvPr id="9" name="TextBox 8"/>
          <p:cNvSpPr txBox="1"/>
          <p:nvPr/>
        </p:nvSpPr>
        <p:spPr>
          <a:xfrm>
            <a:off x="3474521" y="761017"/>
            <a:ext cx="7990225" cy="3046988"/>
          </a:xfrm>
          <a:prstGeom prst="rect">
            <a:avLst/>
          </a:prstGeom>
          <a:noFill/>
        </p:spPr>
        <p:txBody>
          <a:bodyPr wrap="square" rtlCol="0">
            <a:spAutoFit/>
          </a:bodyPr>
          <a:lstStyle/>
          <a:p>
            <a:r>
              <a:rPr lang="en-CA" sz="3200" dirty="0" smtClean="0">
                <a:solidFill>
                  <a:schemeClr val="accent4">
                    <a:lumMod val="75000"/>
                  </a:schemeClr>
                </a:solidFill>
              </a:rPr>
              <a:t>We can get physically active using formal or informal rules. Formal rules are done in a proper way for everyone to follow. Informal rules has less instructions.  Which </a:t>
            </a:r>
            <a:r>
              <a:rPr lang="en-CA" sz="3200" dirty="0">
                <a:solidFill>
                  <a:schemeClr val="accent4">
                    <a:lumMod val="75000"/>
                  </a:schemeClr>
                </a:solidFill>
              </a:rPr>
              <a:t>of these activities is a great way to get physically active?</a:t>
            </a:r>
          </a:p>
        </p:txBody>
      </p:sp>
      <p:sp>
        <p:nvSpPr>
          <p:cNvPr id="10" name="TextBox 9"/>
          <p:cNvSpPr txBox="1"/>
          <p:nvPr/>
        </p:nvSpPr>
        <p:spPr>
          <a:xfrm>
            <a:off x="3825023" y="4490701"/>
            <a:ext cx="2742237" cy="584775"/>
          </a:xfrm>
          <a:prstGeom prst="rect">
            <a:avLst/>
          </a:prstGeom>
          <a:noFill/>
        </p:spPr>
        <p:txBody>
          <a:bodyPr wrap="square" rtlCol="0">
            <a:spAutoFit/>
          </a:bodyPr>
          <a:lstStyle/>
          <a:p>
            <a:r>
              <a:rPr lang="en-CA" sz="3200" dirty="0">
                <a:solidFill>
                  <a:schemeClr val="accent4">
                    <a:lumMod val="75000"/>
                  </a:schemeClr>
                </a:solidFill>
              </a:rPr>
              <a:t>Soccer</a:t>
            </a:r>
          </a:p>
        </p:txBody>
      </p:sp>
      <p:sp>
        <p:nvSpPr>
          <p:cNvPr id="11" name="TextBox 10"/>
          <p:cNvSpPr txBox="1"/>
          <p:nvPr/>
        </p:nvSpPr>
        <p:spPr>
          <a:xfrm>
            <a:off x="6353540" y="3779020"/>
            <a:ext cx="2742237" cy="584775"/>
          </a:xfrm>
          <a:prstGeom prst="rect">
            <a:avLst/>
          </a:prstGeom>
          <a:noFill/>
        </p:spPr>
        <p:txBody>
          <a:bodyPr wrap="square" rtlCol="0">
            <a:spAutoFit/>
          </a:bodyPr>
          <a:lstStyle/>
          <a:p>
            <a:r>
              <a:rPr lang="en-CA" sz="3200" dirty="0">
                <a:solidFill>
                  <a:schemeClr val="accent4">
                    <a:lumMod val="75000"/>
                  </a:schemeClr>
                </a:solidFill>
              </a:rPr>
              <a:t>Tag</a:t>
            </a:r>
          </a:p>
        </p:txBody>
      </p:sp>
      <p:sp>
        <p:nvSpPr>
          <p:cNvPr id="12" name="TextBox 11"/>
          <p:cNvSpPr txBox="1"/>
          <p:nvPr/>
        </p:nvSpPr>
        <p:spPr>
          <a:xfrm>
            <a:off x="8572651" y="3808005"/>
            <a:ext cx="2742237" cy="584775"/>
          </a:xfrm>
          <a:prstGeom prst="rect">
            <a:avLst/>
          </a:prstGeom>
          <a:noFill/>
        </p:spPr>
        <p:txBody>
          <a:bodyPr wrap="square" rtlCol="0">
            <a:spAutoFit/>
          </a:bodyPr>
          <a:lstStyle/>
          <a:p>
            <a:r>
              <a:rPr lang="en-CA" sz="3200" dirty="0">
                <a:solidFill>
                  <a:schemeClr val="accent4">
                    <a:lumMod val="75000"/>
                  </a:schemeClr>
                </a:solidFill>
              </a:rPr>
              <a:t>Watching TV</a:t>
            </a:r>
          </a:p>
        </p:txBody>
      </p:sp>
      <p:sp>
        <p:nvSpPr>
          <p:cNvPr id="13" name="TextBox 12"/>
          <p:cNvSpPr txBox="1"/>
          <p:nvPr/>
        </p:nvSpPr>
        <p:spPr>
          <a:xfrm>
            <a:off x="6567260" y="4504023"/>
            <a:ext cx="2742237" cy="584775"/>
          </a:xfrm>
          <a:prstGeom prst="rect">
            <a:avLst/>
          </a:prstGeom>
          <a:noFill/>
        </p:spPr>
        <p:txBody>
          <a:bodyPr wrap="square" rtlCol="0">
            <a:spAutoFit/>
          </a:bodyPr>
          <a:lstStyle/>
          <a:p>
            <a:r>
              <a:rPr lang="en-CA" sz="3200" dirty="0">
                <a:solidFill>
                  <a:schemeClr val="accent4">
                    <a:lumMod val="75000"/>
                  </a:schemeClr>
                </a:solidFill>
              </a:rPr>
              <a:t>Hockey</a:t>
            </a:r>
          </a:p>
        </p:txBody>
      </p:sp>
      <p:sp>
        <p:nvSpPr>
          <p:cNvPr id="14" name="TextBox 13"/>
          <p:cNvSpPr txBox="1"/>
          <p:nvPr/>
        </p:nvSpPr>
        <p:spPr>
          <a:xfrm>
            <a:off x="8512708" y="4489315"/>
            <a:ext cx="3670028" cy="1077218"/>
          </a:xfrm>
          <a:prstGeom prst="rect">
            <a:avLst/>
          </a:prstGeom>
          <a:noFill/>
        </p:spPr>
        <p:txBody>
          <a:bodyPr wrap="square" rtlCol="0">
            <a:spAutoFit/>
          </a:bodyPr>
          <a:lstStyle/>
          <a:p>
            <a:r>
              <a:rPr lang="en-CA" sz="3200" dirty="0">
                <a:solidFill>
                  <a:schemeClr val="accent4">
                    <a:lumMod val="75000"/>
                  </a:schemeClr>
                </a:solidFill>
              </a:rPr>
              <a:t>Playing computer games</a:t>
            </a:r>
          </a:p>
        </p:txBody>
      </p:sp>
      <p:sp>
        <p:nvSpPr>
          <p:cNvPr id="15" name="TextBox 14"/>
          <p:cNvSpPr txBox="1"/>
          <p:nvPr/>
        </p:nvSpPr>
        <p:spPr>
          <a:xfrm>
            <a:off x="2832411" y="5673607"/>
            <a:ext cx="9155150" cy="584775"/>
          </a:xfrm>
          <a:prstGeom prst="rect">
            <a:avLst/>
          </a:prstGeom>
          <a:noFill/>
        </p:spPr>
        <p:txBody>
          <a:bodyPr wrap="square" rtlCol="0">
            <a:spAutoFit/>
          </a:bodyPr>
          <a:lstStyle/>
          <a:p>
            <a:r>
              <a:rPr lang="en-CA" sz="3200" dirty="0" smtClean="0">
                <a:solidFill>
                  <a:schemeClr val="accent4">
                    <a:lumMod val="75000"/>
                  </a:schemeClr>
                </a:solidFill>
              </a:rPr>
              <a:t>Which is an example of informal game?</a:t>
            </a:r>
            <a:endParaRPr lang="en-CA" sz="3200" dirty="0">
              <a:solidFill>
                <a:schemeClr val="accent4">
                  <a:lumMod val="75000"/>
                </a:schemeClr>
              </a:solidFill>
            </a:endParaRPr>
          </a:p>
        </p:txBody>
      </p:sp>
    </p:spTree>
    <p:extLst>
      <p:ext uri="{BB962C8B-B14F-4D97-AF65-F5344CB8AC3E}">
        <p14:creationId xmlns:p14="http://schemas.microsoft.com/office/powerpoint/2010/main" val="28563370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TotalTime>
  <Words>1576</Words>
  <Application>Microsoft Office PowerPoint</Application>
  <PresentationFormat>Widescreen</PresentationFormat>
  <Paragraphs>243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Linotte SemBold</vt:lpstr>
      <vt:lpstr>1_Office Theme</vt:lpstr>
      <vt:lpstr>PowerPoint Presentation</vt:lpstr>
      <vt:lpstr>Be Fit, Have Fun</vt:lpstr>
      <vt:lpstr>  Today we will Learn: </vt:lpstr>
      <vt:lpstr> Rate My Self Lesson Check In</vt:lpstr>
      <vt:lpstr> 2nd Grade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Your Turn!! The next few slides will cover 1.02 fitness assessment.  You will turn them IN TODAY for a GRADE!!!  YAY…. But first…. Grab Mom or Dad!! </vt:lpstr>
      <vt:lpstr>Safe Play, Be Fit, Have Fun</vt:lpstr>
      <vt:lpstr>Safe Play, Be Fit, Have Fun</vt:lpstr>
      <vt:lpstr> Assignment…..</vt:lpstr>
      <vt:lpstr> All Done!!! Together We Can!</vt:lpstr>
      <vt:lpstr>  Today we learned: </vt:lpstr>
      <vt:lpstr> Rate My Self Lesson Check In</vt:lpstr>
      <vt:lpstr> Bye See You Next Week At Our Regularly Scheduled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135</cp:revision>
  <dcterms:created xsi:type="dcterms:W3CDTF">2017-01-05T20:31:36Z</dcterms:created>
  <dcterms:modified xsi:type="dcterms:W3CDTF">2020-09-29T11:20:47Z</dcterms:modified>
</cp:coreProperties>
</file>