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6DF45F-AC0B-4F0E-AD08-1A5EA69FF470}" v="34" dt="2020-10-28T20:14:09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son Angela" userId="b70c6a95-e6bb-43f0-9c33-0c4ae892a2d1" providerId="ADAL" clId="{F06DF45F-AC0B-4F0E-AD08-1A5EA69FF470}"/>
    <pc:docChg chg="undo custSel mod addSld delSld modSld">
      <pc:chgData name="Williamson Angela" userId="b70c6a95-e6bb-43f0-9c33-0c4ae892a2d1" providerId="ADAL" clId="{F06DF45F-AC0B-4F0E-AD08-1A5EA69FF470}" dt="2020-10-29T14:15:05.199" v="1295" actId="20577"/>
      <pc:docMkLst>
        <pc:docMk/>
      </pc:docMkLst>
      <pc:sldChg chg="modSp">
        <pc:chgData name="Williamson Angela" userId="b70c6a95-e6bb-43f0-9c33-0c4ae892a2d1" providerId="ADAL" clId="{F06DF45F-AC0B-4F0E-AD08-1A5EA69FF470}" dt="2020-10-29T14:15:05.199" v="1295" actId="20577"/>
        <pc:sldMkLst>
          <pc:docMk/>
          <pc:sldMk cId="488510064" sldId="256"/>
        </pc:sldMkLst>
        <pc:spChg chg="mod">
          <ac:chgData name="Williamson Angela" userId="b70c6a95-e6bb-43f0-9c33-0c4ae892a2d1" providerId="ADAL" clId="{F06DF45F-AC0B-4F0E-AD08-1A5EA69FF470}" dt="2020-10-28T20:13:42.792" v="1116" actId="20577"/>
          <ac:spMkLst>
            <pc:docMk/>
            <pc:sldMk cId="488510064" sldId="256"/>
            <ac:spMk id="2" creationId="{6D91B043-4945-46F6-ADA4-18546C139FC2}"/>
          </ac:spMkLst>
        </pc:spChg>
        <pc:spChg chg="mod">
          <ac:chgData name="Williamson Angela" userId="b70c6a95-e6bb-43f0-9c33-0c4ae892a2d1" providerId="ADAL" clId="{F06DF45F-AC0B-4F0E-AD08-1A5EA69FF470}" dt="2020-10-29T14:15:05.199" v="1295" actId="20577"/>
          <ac:spMkLst>
            <pc:docMk/>
            <pc:sldMk cId="488510064" sldId="256"/>
            <ac:spMk id="3" creationId="{568FB539-F01B-4223-9ACD-A0EEDB22D039}"/>
          </ac:spMkLst>
        </pc:spChg>
      </pc:sldChg>
      <pc:sldChg chg="addSp delSp modSp mod setBg">
        <pc:chgData name="Williamson Angela" userId="b70c6a95-e6bb-43f0-9c33-0c4ae892a2d1" providerId="ADAL" clId="{F06DF45F-AC0B-4F0E-AD08-1A5EA69FF470}" dt="2020-10-28T20:01:39.033" v="498" actId="26606"/>
        <pc:sldMkLst>
          <pc:docMk/>
          <pc:sldMk cId="4115077756" sldId="257"/>
        </pc:sldMkLst>
        <pc:spChg chg="mod">
          <ac:chgData name="Williamson Angela" userId="b70c6a95-e6bb-43f0-9c33-0c4ae892a2d1" providerId="ADAL" clId="{F06DF45F-AC0B-4F0E-AD08-1A5EA69FF470}" dt="2020-10-28T20:01:39.033" v="498" actId="26606"/>
          <ac:spMkLst>
            <pc:docMk/>
            <pc:sldMk cId="4115077756" sldId="257"/>
            <ac:spMk id="2" creationId="{96FE495E-52E5-4963-BB10-2D0D4A6D9880}"/>
          </ac:spMkLst>
        </pc:spChg>
        <pc:spChg chg="mod">
          <ac:chgData name="Williamson Angela" userId="b70c6a95-e6bb-43f0-9c33-0c4ae892a2d1" providerId="ADAL" clId="{F06DF45F-AC0B-4F0E-AD08-1A5EA69FF470}" dt="2020-10-28T20:01:39.033" v="498" actId="26606"/>
          <ac:spMkLst>
            <pc:docMk/>
            <pc:sldMk cId="4115077756" sldId="257"/>
            <ac:spMk id="3" creationId="{48541DE1-A550-45C2-B7CF-44D77B6CE3CE}"/>
          </ac:spMkLst>
        </pc:spChg>
        <pc:spChg chg="add del">
          <ac:chgData name="Williamson Angela" userId="b70c6a95-e6bb-43f0-9c33-0c4ae892a2d1" providerId="ADAL" clId="{F06DF45F-AC0B-4F0E-AD08-1A5EA69FF470}" dt="2020-10-28T20:01:37.758" v="495" actId="26606"/>
          <ac:spMkLst>
            <pc:docMk/>
            <pc:sldMk cId="4115077756" sldId="257"/>
            <ac:spMk id="8" creationId="{907EF6B7-1338-4443-8C46-6A318D952DFD}"/>
          </ac:spMkLst>
        </pc:spChg>
        <pc:spChg chg="add del">
          <ac:chgData name="Williamson Angela" userId="b70c6a95-e6bb-43f0-9c33-0c4ae892a2d1" providerId="ADAL" clId="{F06DF45F-AC0B-4F0E-AD08-1A5EA69FF470}" dt="2020-10-28T20:01:37.758" v="495" actId="26606"/>
          <ac:spMkLst>
            <pc:docMk/>
            <pc:sldMk cId="4115077756" sldId="257"/>
            <ac:spMk id="10" creationId="{DAAE4CDD-124C-4DCF-9584-B6033B545DD5}"/>
          </ac:spMkLst>
        </pc:spChg>
        <pc:spChg chg="add del">
          <ac:chgData name="Williamson Angela" userId="b70c6a95-e6bb-43f0-9c33-0c4ae892a2d1" providerId="ADAL" clId="{F06DF45F-AC0B-4F0E-AD08-1A5EA69FF470}" dt="2020-10-28T20:01:37.758" v="495" actId="26606"/>
          <ac:spMkLst>
            <pc:docMk/>
            <pc:sldMk cId="4115077756" sldId="257"/>
            <ac:spMk id="12" creationId="{081E4A58-353D-44AE-B2FC-2A74E2E400F7}"/>
          </ac:spMkLst>
        </pc:spChg>
        <pc:spChg chg="add del">
          <ac:chgData name="Williamson Angela" userId="b70c6a95-e6bb-43f0-9c33-0c4ae892a2d1" providerId="ADAL" clId="{F06DF45F-AC0B-4F0E-AD08-1A5EA69FF470}" dt="2020-10-28T20:01:39.028" v="497" actId="26606"/>
          <ac:spMkLst>
            <pc:docMk/>
            <pc:sldMk cId="4115077756" sldId="257"/>
            <ac:spMk id="14" creationId="{472E3A19-F5D5-48FC-BB9C-48C2F68F598B}"/>
          </ac:spMkLst>
        </pc:spChg>
        <pc:spChg chg="add del">
          <ac:chgData name="Williamson Angela" userId="b70c6a95-e6bb-43f0-9c33-0c4ae892a2d1" providerId="ADAL" clId="{F06DF45F-AC0B-4F0E-AD08-1A5EA69FF470}" dt="2020-10-28T20:01:39.028" v="497" actId="26606"/>
          <ac:spMkLst>
            <pc:docMk/>
            <pc:sldMk cId="4115077756" sldId="257"/>
            <ac:spMk id="15" creationId="{827B839B-9ADE-406B-8590-F1CAEDED45A1}"/>
          </ac:spMkLst>
        </pc:spChg>
        <pc:spChg chg="add del">
          <ac:chgData name="Williamson Angela" userId="b70c6a95-e6bb-43f0-9c33-0c4ae892a2d1" providerId="ADAL" clId="{F06DF45F-AC0B-4F0E-AD08-1A5EA69FF470}" dt="2020-10-28T20:01:39.028" v="497" actId="26606"/>
          <ac:spMkLst>
            <pc:docMk/>
            <pc:sldMk cId="4115077756" sldId="257"/>
            <ac:spMk id="16" creationId="{7A62E32F-BB65-43A8-8EB5-92346890E549}"/>
          </ac:spMkLst>
        </pc:spChg>
        <pc:spChg chg="add del">
          <ac:chgData name="Williamson Angela" userId="b70c6a95-e6bb-43f0-9c33-0c4ae892a2d1" providerId="ADAL" clId="{F06DF45F-AC0B-4F0E-AD08-1A5EA69FF470}" dt="2020-10-28T20:01:39.028" v="497" actId="26606"/>
          <ac:spMkLst>
            <pc:docMk/>
            <pc:sldMk cId="4115077756" sldId="257"/>
            <ac:spMk id="17" creationId="{CFE45BF0-46DB-408C-B5F7-7B11716805D4}"/>
          </ac:spMkLst>
        </pc:spChg>
        <pc:spChg chg="add del">
          <ac:chgData name="Williamson Angela" userId="b70c6a95-e6bb-43f0-9c33-0c4ae892a2d1" providerId="ADAL" clId="{F06DF45F-AC0B-4F0E-AD08-1A5EA69FF470}" dt="2020-10-28T20:01:39.028" v="497" actId="26606"/>
          <ac:spMkLst>
            <pc:docMk/>
            <pc:sldMk cId="4115077756" sldId="257"/>
            <ac:spMk id="18" creationId="{14E91B64-9FCC-451E-AFB4-A827D6329367}"/>
          </ac:spMkLst>
        </pc:spChg>
        <pc:spChg chg="add del">
          <ac:chgData name="Williamson Angela" userId="b70c6a95-e6bb-43f0-9c33-0c4ae892a2d1" providerId="ADAL" clId="{F06DF45F-AC0B-4F0E-AD08-1A5EA69FF470}" dt="2020-10-28T20:01:39.028" v="497" actId="26606"/>
          <ac:spMkLst>
            <pc:docMk/>
            <pc:sldMk cId="4115077756" sldId="257"/>
            <ac:spMk id="19" creationId="{2AEBC8F2-97B1-41B4-93F1-2D289E197FBA}"/>
          </ac:spMkLst>
        </pc:spChg>
        <pc:spChg chg="add">
          <ac:chgData name="Williamson Angela" userId="b70c6a95-e6bb-43f0-9c33-0c4ae892a2d1" providerId="ADAL" clId="{F06DF45F-AC0B-4F0E-AD08-1A5EA69FF470}" dt="2020-10-28T20:01:39.033" v="498" actId="26606"/>
          <ac:spMkLst>
            <pc:docMk/>
            <pc:sldMk cId="4115077756" sldId="257"/>
            <ac:spMk id="21" creationId="{907EF6B7-1338-4443-8C46-6A318D952DFD}"/>
          </ac:spMkLst>
        </pc:spChg>
        <pc:spChg chg="add">
          <ac:chgData name="Williamson Angela" userId="b70c6a95-e6bb-43f0-9c33-0c4ae892a2d1" providerId="ADAL" clId="{F06DF45F-AC0B-4F0E-AD08-1A5EA69FF470}" dt="2020-10-28T20:01:39.033" v="498" actId="26606"/>
          <ac:spMkLst>
            <pc:docMk/>
            <pc:sldMk cId="4115077756" sldId="257"/>
            <ac:spMk id="22" creationId="{DAAE4CDD-124C-4DCF-9584-B6033B545DD5}"/>
          </ac:spMkLst>
        </pc:spChg>
        <pc:spChg chg="add">
          <ac:chgData name="Williamson Angela" userId="b70c6a95-e6bb-43f0-9c33-0c4ae892a2d1" providerId="ADAL" clId="{F06DF45F-AC0B-4F0E-AD08-1A5EA69FF470}" dt="2020-10-28T20:01:39.033" v="498" actId="26606"/>
          <ac:spMkLst>
            <pc:docMk/>
            <pc:sldMk cId="4115077756" sldId="257"/>
            <ac:spMk id="23" creationId="{081E4A58-353D-44AE-B2FC-2A74E2E400F7}"/>
          </ac:spMkLst>
        </pc:spChg>
      </pc:sldChg>
      <pc:sldChg chg="addSp delSp modSp add mod setBg">
        <pc:chgData name="Williamson Angela" userId="b70c6a95-e6bb-43f0-9c33-0c4ae892a2d1" providerId="ADAL" clId="{F06DF45F-AC0B-4F0E-AD08-1A5EA69FF470}" dt="2020-10-28T20:05:00.693" v="694" actId="5793"/>
        <pc:sldMkLst>
          <pc:docMk/>
          <pc:sldMk cId="1715187205" sldId="258"/>
        </pc:sldMkLst>
        <pc:spChg chg="mod">
          <ac:chgData name="Williamson Angela" userId="b70c6a95-e6bb-43f0-9c33-0c4ae892a2d1" providerId="ADAL" clId="{F06DF45F-AC0B-4F0E-AD08-1A5EA69FF470}" dt="2020-10-28T20:04:56.265" v="690" actId="14100"/>
          <ac:spMkLst>
            <pc:docMk/>
            <pc:sldMk cId="1715187205" sldId="258"/>
            <ac:spMk id="2" creationId="{18C757B0-0774-4C0A-9704-A6F4A1AF86F7}"/>
          </ac:spMkLst>
        </pc:spChg>
        <pc:spChg chg="mod">
          <ac:chgData name="Williamson Angela" userId="b70c6a95-e6bb-43f0-9c33-0c4ae892a2d1" providerId="ADAL" clId="{F06DF45F-AC0B-4F0E-AD08-1A5EA69FF470}" dt="2020-10-28T20:05:00.693" v="694" actId="5793"/>
          <ac:spMkLst>
            <pc:docMk/>
            <pc:sldMk cId="1715187205" sldId="258"/>
            <ac:spMk id="3" creationId="{CA26627C-1AFE-41AC-89BA-233FB7D57B70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8" creationId="{59EF30C2-29AC-4A0D-BC0A-A679CF113EDD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10" creationId="{9C682A1A-5B2D-4111-BBD6-620165633E5B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14" creationId="{A04F1504-431A-4D86-9091-AE7E4B33376B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16" creationId="{EA804283-B929-4503-802F-4585376E2B42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18" creationId="{AD3811F5-514E-49A4-B382-673ED228A4CC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20" creationId="{067AD921-1CEE-4C1B-9AA3-C66D908DDD14}"/>
          </ac:spMkLst>
        </pc:spChg>
        <pc:spChg chg="add del">
          <ac:chgData name="Williamson Angela" userId="b70c6a95-e6bb-43f0-9c33-0c4ae892a2d1" providerId="ADAL" clId="{F06DF45F-AC0B-4F0E-AD08-1A5EA69FF470}" dt="2020-10-28T20:02:54.953" v="527" actId="26606"/>
          <ac:spMkLst>
            <pc:docMk/>
            <pc:sldMk cId="1715187205" sldId="258"/>
            <ac:spMk id="22" creationId="{C36A08F5-3B56-47C5-A371-9187BE56E1E5}"/>
          </ac:spMkLst>
        </pc:spChg>
        <pc:spChg chg="add del">
          <ac:chgData name="Williamson Angela" userId="b70c6a95-e6bb-43f0-9c33-0c4ae892a2d1" providerId="ADAL" clId="{F06DF45F-AC0B-4F0E-AD08-1A5EA69FF470}" dt="2020-10-28T20:03:03.683" v="529" actId="26606"/>
          <ac:spMkLst>
            <pc:docMk/>
            <pc:sldMk cId="1715187205" sldId="258"/>
            <ac:spMk id="24" creationId="{907EF6B7-1338-4443-8C46-6A318D952DFD}"/>
          </ac:spMkLst>
        </pc:spChg>
        <pc:spChg chg="add del">
          <ac:chgData name="Williamson Angela" userId="b70c6a95-e6bb-43f0-9c33-0c4ae892a2d1" providerId="ADAL" clId="{F06DF45F-AC0B-4F0E-AD08-1A5EA69FF470}" dt="2020-10-28T20:03:03.683" v="529" actId="26606"/>
          <ac:spMkLst>
            <pc:docMk/>
            <pc:sldMk cId="1715187205" sldId="258"/>
            <ac:spMk id="25" creationId="{DAAE4CDD-124C-4DCF-9584-B6033B545DD5}"/>
          </ac:spMkLst>
        </pc:spChg>
        <pc:spChg chg="add del">
          <ac:chgData name="Williamson Angela" userId="b70c6a95-e6bb-43f0-9c33-0c4ae892a2d1" providerId="ADAL" clId="{F06DF45F-AC0B-4F0E-AD08-1A5EA69FF470}" dt="2020-10-28T20:03:03.683" v="529" actId="26606"/>
          <ac:spMkLst>
            <pc:docMk/>
            <pc:sldMk cId="1715187205" sldId="258"/>
            <ac:spMk id="26" creationId="{081E4A58-353D-44AE-B2FC-2A74E2E400F7}"/>
          </ac:spMkLst>
        </pc:spChg>
        <pc:spChg chg="add">
          <ac:chgData name="Williamson Angela" userId="b70c6a95-e6bb-43f0-9c33-0c4ae892a2d1" providerId="ADAL" clId="{F06DF45F-AC0B-4F0E-AD08-1A5EA69FF470}" dt="2020-10-28T20:03:03.693" v="530" actId="26606"/>
          <ac:spMkLst>
            <pc:docMk/>
            <pc:sldMk cId="1715187205" sldId="258"/>
            <ac:spMk id="28" creationId="{C2554CA6-288E-4202-BC52-2E5A8F0C0AED}"/>
          </ac:spMkLst>
        </pc:spChg>
        <pc:spChg chg="add">
          <ac:chgData name="Williamson Angela" userId="b70c6a95-e6bb-43f0-9c33-0c4ae892a2d1" providerId="ADAL" clId="{F06DF45F-AC0B-4F0E-AD08-1A5EA69FF470}" dt="2020-10-28T20:03:03.693" v="530" actId="26606"/>
          <ac:spMkLst>
            <pc:docMk/>
            <pc:sldMk cId="1715187205" sldId="258"/>
            <ac:spMk id="29" creationId="{B10BB131-AC8E-4A8E-A5D1-36260F720C3B}"/>
          </ac:spMkLst>
        </pc:spChg>
        <pc:spChg chg="add">
          <ac:chgData name="Williamson Angela" userId="b70c6a95-e6bb-43f0-9c33-0c4ae892a2d1" providerId="ADAL" clId="{F06DF45F-AC0B-4F0E-AD08-1A5EA69FF470}" dt="2020-10-28T20:03:03.693" v="530" actId="26606"/>
          <ac:spMkLst>
            <pc:docMk/>
            <pc:sldMk cId="1715187205" sldId="258"/>
            <ac:spMk id="30" creationId="{5B7778FC-632E-4DCA-A7CB-0D7731CCF970}"/>
          </ac:spMkLst>
        </pc:spChg>
        <pc:spChg chg="add">
          <ac:chgData name="Williamson Angela" userId="b70c6a95-e6bb-43f0-9c33-0c4ae892a2d1" providerId="ADAL" clId="{F06DF45F-AC0B-4F0E-AD08-1A5EA69FF470}" dt="2020-10-28T20:03:03.693" v="530" actId="26606"/>
          <ac:spMkLst>
            <pc:docMk/>
            <pc:sldMk cId="1715187205" sldId="258"/>
            <ac:spMk id="31" creationId="{FA23A907-97FB-4A8F-880A-DD77401C4296}"/>
          </ac:spMkLst>
        </pc:spChg>
        <pc:cxnChg chg="add del">
          <ac:chgData name="Williamson Angela" userId="b70c6a95-e6bb-43f0-9c33-0c4ae892a2d1" providerId="ADAL" clId="{F06DF45F-AC0B-4F0E-AD08-1A5EA69FF470}" dt="2020-10-28T20:02:54.953" v="527" actId="26606"/>
          <ac:cxnSpMkLst>
            <pc:docMk/>
            <pc:sldMk cId="1715187205" sldId="258"/>
            <ac:cxnSpMk id="12" creationId="{266A0658-1CC4-4B0D-AAB7-A702286AFB03}"/>
          </ac:cxnSpMkLst>
        </pc:cxnChg>
      </pc:sldChg>
      <pc:sldChg chg="addSp modSp add mod setBg">
        <pc:chgData name="Williamson Angela" userId="b70c6a95-e6bb-43f0-9c33-0c4ae892a2d1" providerId="ADAL" clId="{F06DF45F-AC0B-4F0E-AD08-1A5EA69FF470}" dt="2020-10-28T20:04:20.073" v="631" actId="1076"/>
        <pc:sldMkLst>
          <pc:docMk/>
          <pc:sldMk cId="309910919" sldId="259"/>
        </pc:sldMkLst>
        <pc:spChg chg="mod">
          <ac:chgData name="Williamson Angela" userId="b70c6a95-e6bb-43f0-9c33-0c4ae892a2d1" providerId="ADAL" clId="{F06DF45F-AC0B-4F0E-AD08-1A5EA69FF470}" dt="2020-10-28T20:04:20.073" v="631" actId="1076"/>
          <ac:spMkLst>
            <pc:docMk/>
            <pc:sldMk cId="309910919" sldId="259"/>
            <ac:spMk id="2" creationId="{2E5D640C-01D4-4A74-A01B-D847F07AE14D}"/>
          </ac:spMkLst>
        </pc:spChg>
        <pc:spChg chg="mod">
          <ac:chgData name="Williamson Angela" userId="b70c6a95-e6bb-43f0-9c33-0c4ae892a2d1" providerId="ADAL" clId="{F06DF45F-AC0B-4F0E-AD08-1A5EA69FF470}" dt="2020-10-28T20:04:05.953" v="622" actId="6549"/>
          <ac:spMkLst>
            <pc:docMk/>
            <pc:sldMk cId="309910919" sldId="259"/>
            <ac:spMk id="3" creationId="{5358F943-178A-4B12-88E4-FB5D89AF38D6}"/>
          </ac:spMkLst>
        </pc:spChg>
        <pc:spChg chg="add">
          <ac:chgData name="Williamson Angela" userId="b70c6a95-e6bb-43f0-9c33-0c4ae892a2d1" providerId="ADAL" clId="{F06DF45F-AC0B-4F0E-AD08-1A5EA69FF470}" dt="2020-10-28T20:03:36.023" v="576" actId="26606"/>
          <ac:spMkLst>
            <pc:docMk/>
            <pc:sldMk cId="309910919" sldId="259"/>
            <ac:spMk id="8" creationId="{C2554CA6-288E-4202-BC52-2E5A8F0C0AED}"/>
          </ac:spMkLst>
        </pc:spChg>
        <pc:spChg chg="add">
          <ac:chgData name="Williamson Angela" userId="b70c6a95-e6bb-43f0-9c33-0c4ae892a2d1" providerId="ADAL" clId="{F06DF45F-AC0B-4F0E-AD08-1A5EA69FF470}" dt="2020-10-28T20:03:36.023" v="576" actId="26606"/>
          <ac:spMkLst>
            <pc:docMk/>
            <pc:sldMk cId="309910919" sldId="259"/>
            <ac:spMk id="10" creationId="{B10BB131-AC8E-4A8E-A5D1-36260F720C3B}"/>
          </ac:spMkLst>
        </pc:spChg>
        <pc:spChg chg="add">
          <ac:chgData name="Williamson Angela" userId="b70c6a95-e6bb-43f0-9c33-0c4ae892a2d1" providerId="ADAL" clId="{F06DF45F-AC0B-4F0E-AD08-1A5EA69FF470}" dt="2020-10-28T20:03:36.023" v="576" actId="26606"/>
          <ac:spMkLst>
            <pc:docMk/>
            <pc:sldMk cId="309910919" sldId="259"/>
            <ac:spMk id="12" creationId="{5B7778FC-632E-4DCA-A7CB-0D7731CCF970}"/>
          </ac:spMkLst>
        </pc:spChg>
        <pc:spChg chg="add">
          <ac:chgData name="Williamson Angela" userId="b70c6a95-e6bb-43f0-9c33-0c4ae892a2d1" providerId="ADAL" clId="{F06DF45F-AC0B-4F0E-AD08-1A5EA69FF470}" dt="2020-10-28T20:03:36.023" v="576" actId="26606"/>
          <ac:spMkLst>
            <pc:docMk/>
            <pc:sldMk cId="309910919" sldId="259"/>
            <ac:spMk id="14" creationId="{FA23A907-97FB-4A8F-880A-DD77401C4296}"/>
          </ac:spMkLst>
        </pc:spChg>
      </pc:sldChg>
      <pc:sldChg chg="modSp add del">
        <pc:chgData name="Williamson Angela" userId="b70c6a95-e6bb-43f0-9c33-0c4ae892a2d1" providerId="ADAL" clId="{F06DF45F-AC0B-4F0E-AD08-1A5EA69FF470}" dt="2020-10-28T20:06:47.513" v="717" actId="2696"/>
        <pc:sldMkLst>
          <pc:docMk/>
          <pc:sldMk cId="1782057731" sldId="260"/>
        </pc:sldMkLst>
        <pc:spChg chg="mod">
          <ac:chgData name="Williamson Angela" userId="b70c6a95-e6bb-43f0-9c33-0c4ae892a2d1" providerId="ADAL" clId="{F06DF45F-AC0B-4F0E-AD08-1A5EA69FF470}" dt="2020-10-28T20:03:50.153" v="600" actId="20577"/>
          <ac:spMkLst>
            <pc:docMk/>
            <pc:sldMk cId="1782057731" sldId="260"/>
            <ac:spMk id="2" creationId="{CB778339-ECB0-420A-9B8C-1B0C98CE69FA}"/>
          </ac:spMkLst>
        </pc:spChg>
        <pc:spChg chg="mod">
          <ac:chgData name="Williamson Angela" userId="b70c6a95-e6bb-43f0-9c33-0c4ae892a2d1" providerId="ADAL" clId="{F06DF45F-AC0B-4F0E-AD08-1A5EA69FF470}" dt="2020-10-28T20:03:52.845" v="602" actId="20577"/>
          <ac:spMkLst>
            <pc:docMk/>
            <pc:sldMk cId="1782057731" sldId="260"/>
            <ac:spMk id="3" creationId="{FFDC2544-95B7-431B-B770-3D3BCF93911E}"/>
          </ac:spMkLst>
        </pc:spChg>
      </pc:sldChg>
      <pc:sldChg chg="delSp add del setBg delDesignElem">
        <pc:chgData name="Williamson Angela" userId="b70c6a95-e6bb-43f0-9c33-0c4ae892a2d1" providerId="ADAL" clId="{F06DF45F-AC0B-4F0E-AD08-1A5EA69FF470}" dt="2020-10-28T20:06:45.133" v="716" actId="2696"/>
        <pc:sldMkLst>
          <pc:docMk/>
          <pc:sldMk cId="870684573" sldId="261"/>
        </pc:sldMkLst>
        <pc:spChg chg="del">
          <ac:chgData name="Williamson Angela" userId="b70c6a95-e6bb-43f0-9c33-0c4ae892a2d1" providerId="ADAL" clId="{F06DF45F-AC0B-4F0E-AD08-1A5EA69FF470}" dt="2020-10-28T20:05:07.293" v="696"/>
          <ac:spMkLst>
            <pc:docMk/>
            <pc:sldMk cId="870684573" sldId="261"/>
            <ac:spMk id="8" creationId="{C2554CA6-288E-4202-BC52-2E5A8F0C0AED}"/>
          </ac:spMkLst>
        </pc:spChg>
        <pc:spChg chg="del">
          <ac:chgData name="Williamson Angela" userId="b70c6a95-e6bb-43f0-9c33-0c4ae892a2d1" providerId="ADAL" clId="{F06DF45F-AC0B-4F0E-AD08-1A5EA69FF470}" dt="2020-10-28T20:05:07.293" v="696"/>
          <ac:spMkLst>
            <pc:docMk/>
            <pc:sldMk cId="870684573" sldId="261"/>
            <ac:spMk id="10" creationId="{B10BB131-AC8E-4A8E-A5D1-36260F720C3B}"/>
          </ac:spMkLst>
        </pc:spChg>
        <pc:spChg chg="del">
          <ac:chgData name="Williamson Angela" userId="b70c6a95-e6bb-43f0-9c33-0c4ae892a2d1" providerId="ADAL" clId="{F06DF45F-AC0B-4F0E-AD08-1A5EA69FF470}" dt="2020-10-28T20:05:07.293" v="696"/>
          <ac:spMkLst>
            <pc:docMk/>
            <pc:sldMk cId="870684573" sldId="261"/>
            <ac:spMk id="12" creationId="{5B7778FC-632E-4DCA-A7CB-0D7731CCF970}"/>
          </ac:spMkLst>
        </pc:spChg>
        <pc:spChg chg="del">
          <ac:chgData name="Williamson Angela" userId="b70c6a95-e6bb-43f0-9c33-0c4ae892a2d1" providerId="ADAL" clId="{F06DF45F-AC0B-4F0E-AD08-1A5EA69FF470}" dt="2020-10-28T20:05:07.293" v="696"/>
          <ac:spMkLst>
            <pc:docMk/>
            <pc:sldMk cId="870684573" sldId="261"/>
            <ac:spMk id="14" creationId="{FA23A907-97FB-4A8F-880A-DD77401C4296}"/>
          </ac:spMkLst>
        </pc:spChg>
      </pc:sldChg>
      <pc:sldChg chg="modSp add">
        <pc:chgData name="Williamson Angela" userId="b70c6a95-e6bb-43f0-9c33-0c4ae892a2d1" providerId="ADAL" clId="{F06DF45F-AC0B-4F0E-AD08-1A5EA69FF470}" dt="2020-10-28T20:05:25.973" v="700"/>
        <pc:sldMkLst>
          <pc:docMk/>
          <pc:sldMk cId="280605811" sldId="262"/>
        </pc:sldMkLst>
        <pc:spChg chg="mod">
          <ac:chgData name="Williamson Angela" userId="b70c6a95-e6bb-43f0-9c33-0c4ae892a2d1" providerId="ADAL" clId="{F06DF45F-AC0B-4F0E-AD08-1A5EA69FF470}" dt="2020-10-28T20:05:15.313" v="699" actId="20577"/>
          <ac:spMkLst>
            <pc:docMk/>
            <pc:sldMk cId="280605811" sldId="262"/>
            <ac:spMk id="2" creationId="{2E5D640C-01D4-4A74-A01B-D847F07AE14D}"/>
          </ac:spMkLst>
        </pc:spChg>
        <pc:spChg chg="mod">
          <ac:chgData name="Williamson Angela" userId="b70c6a95-e6bb-43f0-9c33-0c4ae892a2d1" providerId="ADAL" clId="{F06DF45F-AC0B-4F0E-AD08-1A5EA69FF470}" dt="2020-10-28T20:05:25.973" v="700"/>
          <ac:spMkLst>
            <pc:docMk/>
            <pc:sldMk cId="280605811" sldId="262"/>
            <ac:spMk id="3" creationId="{5358F943-178A-4B12-88E4-FB5D89AF38D6}"/>
          </ac:spMkLst>
        </pc:spChg>
      </pc:sldChg>
      <pc:sldChg chg="modSp add">
        <pc:chgData name="Williamson Angela" userId="b70c6a95-e6bb-43f0-9c33-0c4ae892a2d1" providerId="ADAL" clId="{F06DF45F-AC0B-4F0E-AD08-1A5EA69FF470}" dt="2020-10-28T20:05:44.302" v="704"/>
        <pc:sldMkLst>
          <pc:docMk/>
          <pc:sldMk cId="2059719621" sldId="263"/>
        </pc:sldMkLst>
        <pc:spChg chg="mod">
          <ac:chgData name="Williamson Angela" userId="b70c6a95-e6bb-43f0-9c33-0c4ae892a2d1" providerId="ADAL" clId="{F06DF45F-AC0B-4F0E-AD08-1A5EA69FF470}" dt="2020-10-28T20:05:35.742" v="703" actId="20577"/>
          <ac:spMkLst>
            <pc:docMk/>
            <pc:sldMk cId="2059719621" sldId="263"/>
            <ac:spMk id="2" creationId="{2E5D640C-01D4-4A74-A01B-D847F07AE14D}"/>
          </ac:spMkLst>
        </pc:spChg>
        <pc:spChg chg="mod">
          <ac:chgData name="Williamson Angela" userId="b70c6a95-e6bb-43f0-9c33-0c4ae892a2d1" providerId="ADAL" clId="{F06DF45F-AC0B-4F0E-AD08-1A5EA69FF470}" dt="2020-10-28T20:05:44.302" v="704"/>
          <ac:spMkLst>
            <pc:docMk/>
            <pc:sldMk cId="2059719621" sldId="263"/>
            <ac:spMk id="3" creationId="{5358F943-178A-4B12-88E4-FB5D89AF38D6}"/>
          </ac:spMkLst>
        </pc:spChg>
      </pc:sldChg>
      <pc:sldChg chg="modSp add">
        <pc:chgData name="Williamson Angela" userId="b70c6a95-e6bb-43f0-9c33-0c4ae892a2d1" providerId="ADAL" clId="{F06DF45F-AC0B-4F0E-AD08-1A5EA69FF470}" dt="2020-10-28T20:06:05.172" v="708"/>
        <pc:sldMkLst>
          <pc:docMk/>
          <pc:sldMk cId="1331285578" sldId="264"/>
        </pc:sldMkLst>
        <pc:spChg chg="mod">
          <ac:chgData name="Williamson Angela" userId="b70c6a95-e6bb-43f0-9c33-0c4ae892a2d1" providerId="ADAL" clId="{F06DF45F-AC0B-4F0E-AD08-1A5EA69FF470}" dt="2020-10-28T20:05:55.972" v="707" actId="20577"/>
          <ac:spMkLst>
            <pc:docMk/>
            <pc:sldMk cId="1331285578" sldId="264"/>
            <ac:spMk id="2" creationId="{2E5D640C-01D4-4A74-A01B-D847F07AE14D}"/>
          </ac:spMkLst>
        </pc:spChg>
        <pc:spChg chg="mod">
          <ac:chgData name="Williamson Angela" userId="b70c6a95-e6bb-43f0-9c33-0c4ae892a2d1" providerId="ADAL" clId="{F06DF45F-AC0B-4F0E-AD08-1A5EA69FF470}" dt="2020-10-28T20:06:05.172" v="708"/>
          <ac:spMkLst>
            <pc:docMk/>
            <pc:sldMk cId="1331285578" sldId="264"/>
            <ac:spMk id="3" creationId="{5358F943-178A-4B12-88E4-FB5D89AF38D6}"/>
          </ac:spMkLst>
        </pc:spChg>
      </pc:sldChg>
      <pc:sldChg chg="modSp add">
        <pc:chgData name="Williamson Angela" userId="b70c6a95-e6bb-43f0-9c33-0c4ae892a2d1" providerId="ADAL" clId="{F06DF45F-AC0B-4F0E-AD08-1A5EA69FF470}" dt="2020-10-28T20:06:32.413" v="715"/>
        <pc:sldMkLst>
          <pc:docMk/>
          <pc:sldMk cId="1513166501" sldId="265"/>
        </pc:sldMkLst>
        <pc:spChg chg="mod">
          <ac:chgData name="Williamson Angela" userId="b70c6a95-e6bb-43f0-9c33-0c4ae892a2d1" providerId="ADAL" clId="{F06DF45F-AC0B-4F0E-AD08-1A5EA69FF470}" dt="2020-10-28T20:06:19.183" v="714" actId="20577"/>
          <ac:spMkLst>
            <pc:docMk/>
            <pc:sldMk cId="1513166501" sldId="265"/>
            <ac:spMk id="2" creationId="{2E5D640C-01D4-4A74-A01B-D847F07AE14D}"/>
          </ac:spMkLst>
        </pc:spChg>
        <pc:spChg chg="mod">
          <ac:chgData name="Williamson Angela" userId="b70c6a95-e6bb-43f0-9c33-0c4ae892a2d1" providerId="ADAL" clId="{F06DF45F-AC0B-4F0E-AD08-1A5EA69FF470}" dt="2020-10-28T20:06:32.413" v="715"/>
          <ac:spMkLst>
            <pc:docMk/>
            <pc:sldMk cId="1513166501" sldId="265"/>
            <ac:spMk id="3" creationId="{5358F943-178A-4B12-88E4-FB5D89AF38D6}"/>
          </ac:spMkLst>
        </pc:spChg>
      </pc:sldChg>
      <pc:sldChg chg="addSp delSp add del setBg delDesignElem">
        <pc:chgData name="Williamson Angela" userId="b70c6a95-e6bb-43f0-9c33-0c4ae892a2d1" providerId="ADAL" clId="{F06DF45F-AC0B-4F0E-AD08-1A5EA69FF470}" dt="2020-10-28T20:06:14.122" v="711"/>
        <pc:sldMkLst>
          <pc:docMk/>
          <pc:sldMk cId="2265517302" sldId="265"/>
        </pc:sldMkLst>
        <pc:spChg chg="add del">
          <ac:chgData name="Williamson Angela" userId="b70c6a95-e6bb-43f0-9c33-0c4ae892a2d1" providerId="ADAL" clId="{F06DF45F-AC0B-4F0E-AD08-1A5EA69FF470}" dt="2020-10-28T20:06:14.122" v="711"/>
          <ac:spMkLst>
            <pc:docMk/>
            <pc:sldMk cId="2265517302" sldId="265"/>
            <ac:spMk id="8" creationId="{C2554CA6-288E-4202-BC52-2E5A8F0C0AED}"/>
          </ac:spMkLst>
        </pc:spChg>
        <pc:spChg chg="add del">
          <ac:chgData name="Williamson Angela" userId="b70c6a95-e6bb-43f0-9c33-0c4ae892a2d1" providerId="ADAL" clId="{F06DF45F-AC0B-4F0E-AD08-1A5EA69FF470}" dt="2020-10-28T20:06:14.122" v="711"/>
          <ac:spMkLst>
            <pc:docMk/>
            <pc:sldMk cId="2265517302" sldId="265"/>
            <ac:spMk id="10" creationId="{B10BB131-AC8E-4A8E-A5D1-36260F720C3B}"/>
          </ac:spMkLst>
        </pc:spChg>
        <pc:spChg chg="add del">
          <ac:chgData name="Williamson Angela" userId="b70c6a95-e6bb-43f0-9c33-0c4ae892a2d1" providerId="ADAL" clId="{F06DF45F-AC0B-4F0E-AD08-1A5EA69FF470}" dt="2020-10-28T20:06:14.122" v="711"/>
          <ac:spMkLst>
            <pc:docMk/>
            <pc:sldMk cId="2265517302" sldId="265"/>
            <ac:spMk id="12" creationId="{5B7778FC-632E-4DCA-A7CB-0D7731CCF970}"/>
          </ac:spMkLst>
        </pc:spChg>
        <pc:spChg chg="add del">
          <ac:chgData name="Williamson Angela" userId="b70c6a95-e6bb-43f0-9c33-0c4ae892a2d1" providerId="ADAL" clId="{F06DF45F-AC0B-4F0E-AD08-1A5EA69FF470}" dt="2020-10-28T20:06:14.122" v="711"/>
          <ac:spMkLst>
            <pc:docMk/>
            <pc:sldMk cId="2265517302" sldId="265"/>
            <ac:spMk id="14" creationId="{FA23A907-97FB-4A8F-880A-DD77401C4296}"/>
          </ac:spMkLst>
        </pc:spChg>
      </pc:sldChg>
      <pc:sldChg chg="addSp delSp modSp add mod setBg">
        <pc:chgData name="Williamson Angela" userId="b70c6a95-e6bb-43f0-9c33-0c4ae892a2d1" providerId="ADAL" clId="{F06DF45F-AC0B-4F0E-AD08-1A5EA69FF470}" dt="2020-10-28T20:18:12.882" v="1293" actId="14100"/>
        <pc:sldMkLst>
          <pc:docMk/>
          <pc:sldMk cId="2628543334" sldId="266"/>
        </pc:sldMkLst>
        <pc:spChg chg="mod">
          <ac:chgData name="Williamson Angela" userId="b70c6a95-e6bb-43f0-9c33-0c4ae892a2d1" providerId="ADAL" clId="{F06DF45F-AC0B-4F0E-AD08-1A5EA69FF470}" dt="2020-10-28T20:18:12.882" v="1293" actId="14100"/>
          <ac:spMkLst>
            <pc:docMk/>
            <pc:sldMk cId="2628543334" sldId="266"/>
            <ac:spMk id="2" creationId="{5FEC4294-8A3B-47B6-8224-608F838BC3DC}"/>
          </ac:spMkLst>
        </pc:spChg>
        <pc:spChg chg="add del mo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3" creationId="{D8C07C3E-D0EF-4FED-8922-C31615112631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8" creationId="{1709F1D5-B0F1-4714-A239-E5B61C161915}"/>
          </ac:spMkLst>
        </pc:spChg>
        <pc:spChg chg="add del">
          <ac:chgData name="Williamson Angela" userId="b70c6a95-e6bb-43f0-9c33-0c4ae892a2d1" providerId="ADAL" clId="{F06DF45F-AC0B-4F0E-AD08-1A5EA69FF470}" dt="2020-10-28T20:11:46.717" v="948" actId="26606"/>
          <ac:spMkLst>
            <pc:docMk/>
            <pc:sldMk cId="2628543334" sldId="266"/>
            <ac:spMk id="9" creationId="{46C2E80F-49A6-4372-B103-219D417A55ED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10" creationId="{228FB460-D3FF-4440-A020-05982A09E517}"/>
          </ac:spMkLst>
        </pc:spChg>
        <pc:spChg chg="add del">
          <ac:chgData name="Williamson Angela" userId="b70c6a95-e6bb-43f0-9c33-0c4ae892a2d1" providerId="ADAL" clId="{F06DF45F-AC0B-4F0E-AD08-1A5EA69FF470}" dt="2020-10-28T20:11:48.912" v="950" actId="26606"/>
          <ac:spMkLst>
            <pc:docMk/>
            <pc:sldMk cId="2628543334" sldId="266"/>
            <ac:spMk id="11" creationId="{3A5B4632-C963-4296-86F0-79AA9EA5AE98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14" creationId="{5566D6E1-03A1-4D73-A4E0-35D74D568A04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15" creationId="{14847E93-7DC1-4D4B-8829-B19AA7137C50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16" creationId="{9F835A99-04AC-494A-A572-AFE8413CC938}"/>
          </ac:spMkLst>
        </pc:spChg>
        <pc:spChg chg="add mod">
          <ac:chgData name="Williamson Angela" userId="b70c6a95-e6bb-43f0-9c33-0c4ae892a2d1" providerId="ADAL" clId="{F06DF45F-AC0B-4F0E-AD08-1A5EA69FF470}" dt="2020-10-28T20:17:43.083" v="1267" actId="20577"/>
          <ac:spMkLst>
            <pc:docMk/>
            <pc:sldMk cId="2628543334" sldId="266"/>
            <ac:spMk id="17" creationId="{D8C07C3E-D0EF-4FED-8922-C31615112631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18" creationId="{7B786209-1B0B-4CA9-9BDD-F7327066A84D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20" creationId="{2D2964BB-484D-45AE-AD66-D407D0629652}"/>
          </ac:spMkLst>
        </pc:spChg>
        <pc:spChg chg="add">
          <ac:chgData name="Williamson Angela" userId="b70c6a95-e6bb-43f0-9c33-0c4ae892a2d1" providerId="ADAL" clId="{F06DF45F-AC0B-4F0E-AD08-1A5EA69FF470}" dt="2020-10-28T20:11:48.922" v="951" actId="26606"/>
          <ac:spMkLst>
            <pc:docMk/>
            <pc:sldMk cId="2628543334" sldId="266"/>
            <ac:spMk id="22" creationId="{6691AC69-A76E-4DAB-B565-468B6B87ACF3}"/>
          </ac:spMkLst>
        </pc:spChg>
        <pc:graphicFrameChg chg="add del">
          <ac:chgData name="Williamson Angela" userId="b70c6a95-e6bb-43f0-9c33-0c4ae892a2d1" providerId="ADAL" clId="{F06DF45F-AC0B-4F0E-AD08-1A5EA69FF470}" dt="2020-10-28T20:11:46.717" v="948" actId="26606"/>
          <ac:graphicFrameMkLst>
            <pc:docMk/>
            <pc:sldMk cId="2628543334" sldId="266"/>
            <ac:graphicFrameMk id="5" creationId="{E1E7B20E-CDAD-4F72-8942-4BF9F4D3D998}"/>
          </ac:graphicFrameMkLst>
        </pc:graphicFrameChg>
        <pc:graphicFrameChg chg="add del">
          <ac:chgData name="Williamson Angela" userId="b70c6a95-e6bb-43f0-9c33-0c4ae892a2d1" providerId="ADAL" clId="{F06DF45F-AC0B-4F0E-AD08-1A5EA69FF470}" dt="2020-10-28T20:11:48.912" v="950" actId="26606"/>
          <ac:graphicFrameMkLst>
            <pc:docMk/>
            <pc:sldMk cId="2628543334" sldId="266"/>
            <ac:graphicFrameMk id="12" creationId="{7B3B0F66-2917-4907-99CA-78127876BD64}"/>
          </ac:graphicFrameMkLst>
        </pc:graphicFrameChg>
      </pc:sldChg>
      <pc:sldChg chg="addSp modSp add mod setBg">
        <pc:chgData name="Williamson Angela" userId="b70c6a95-e6bb-43f0-9c33-0c4ae892a2d1" providerId="ADAL" clId="{F06DF45F-AC0B-4F0E-AD08-1A5EA69FF470}" dt="2020-10-28T20:14:30.983" v="1253" actId="20577"/>
        <pc:sldMkLst>
          <pc:docMk/>
          <pc:sldMk cId="1617906988" sldId="267"/>
        </pc:sldMkLst>
        <pc:spChg chg="mo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2" creationId="{016718B6-2E9F-4C5A-AC87-48D93B4B87B9}"/>
          </ac:spMkLst>
        </pc:spChg>
        <pc:spChg chg="mod">
          <ac:chgData name="Williamson Angela" userId="b70c6a95-e6bb-43f0-9c33-0c4ae892a2d1" providerId="ADAL" clId="{F06DF45F-AC0B-4F0E-AD08-1A5EA69FF470}" dt="2020-10-28T20:14:30.983" v="1253" actId="20577"/>
          <ac:spMkLst>
            <pc:docMk/>
            <pc:sldMk cId="1617906988" sldId="267"/>
            <ac:spMk id="3" creationId="{6674B46C-DD35-425E-BC55-708BFE4289D8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8" creationId="{1709F1D5-B0F1-4714-A239-E5B61C161915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10" creationId="{228FB460-D3FF-4440-A020-05982A09E517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12" creationId="{14847E93-7DC1-4D4B-8829-B19AA7137C50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14" creationId="{5566D6E1-03A1-4D73-A4E0-35D74D568A04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16" creationId="{9F835A99-04AC-494A-A572-AFE8413CC938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18" creationId="{7B786209-1B0B-4CA9-9BDD-F7327066A84D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20" creationId="{2D2964BB-484D-45AE-AD66-D407D0629652}"/>
          </ac:spMkLst>
        </pc:spChg>
        <pc:spChg chg="add">
          <ac:chgData name="Williamson Angela" userId="b70c6a95-e6bb-43f0-9c33-0c4ae892a2d1" providerId="ADAL" clId="{F06DF45F-AC0B-4F0E-AD08-1A5EA69FF470}" dt="2020-10-28T20:13:07.507" v="1089" actId="26606"/>
          <ac:spMkLst>
            <pc:docMk/>
            <pc:sldMk cId="1617906988" sldId="267"/>
            <ac:spMk id="22" creationId="{6691AC69-A76E-4DAB-B565-468B6B87ACF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C03A-29A8-44E9-B959-ADC147D57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5DD0F-3041-4D94-B7D6-0B8BFDAB7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8B077-6D35-46E1-AB3B-081507868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4EF6C-F718-4EB1-B03F-8D266E993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F7F05-3A11-4F64-8E80-DA76BE96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4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40579-6561-4203-933B-BE45E7FDF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656A3-E7D3-43F6-8083-E5ECF5396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E05A4-F39F-4D32-9F6E-174499B1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35006-58C3-45B7-BE6D-2EB30EA25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EFE3F-CAF7-4072-BFCC-4CE0BE50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9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7D2774-D307-4790-978D-ACFE2E2C1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0C16E-8E33-4C3E-9CE5-D3515D1F9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0585-EEAF-40AB-ACE4-293DF46D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FBE55-345E-457E-BDFE-2250E19D0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57222-3F18-48BB-841A-FD6988393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7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AA93-328B-42F5-A45D-2FD1FA39E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5EB7-26DE-42AB-B420-3CD3899EF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A6364-E88F-4ACE-81AD-A38F33A14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A68D4-2A3F-407C-B13E-B33B6C499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FF95-EF4B-408A-8B0B-94E8C672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9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7FE0E-3BF2-4A03-ACE3-48D0E5AB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C5CF1-105C-476C-9856-F42BA2A7F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3A5B-4759-41D4-8E41-32EEDD7A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676B1-3C72-4757-B9D9-5D50EB5B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AE7BB-94CF-4147-A5BE-7049E23D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6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99B1-E11A-4E1D-9163-AFEF232B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4A59D-041A-4AEA-BA2C-A4039BD7E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FBC66-4DCE-4541-83F2-79B81D1AE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969FE-BF1E-43C0-A022-25FEA5CD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2593-174F-49EB-9A61-F5175EC6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53F35-6F3F-4132-A60A-8E041627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08F3-7B01-4E58-808C-327613810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F67C1-CBCC-4249-9096-15EE27ED6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55681-7455-4EB3-90E2-E8DDC4385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34BE1-D9BB-4309-9A4A-CD0898180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F0D5B6-61BC-4CE0-AA96-7FEE71990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59877-2526-4452-B388-97BD90A2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79A44-DFB2-4B32-BE78-FC517F444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285F2-D78A-4781-A8A1-2BF3AF09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F4C0-2376-40E8-896C-2E96878A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8EA270-F0E7-4F67-B632-9A0A3502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1CED0-BE1C-49BF-BDAF-E61F5743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59C-8AD1-4A47-855E-23726144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6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BC203C-2A26-4C9E-8461-93216C533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9203D4-3293-48B8-9EFB-72A8700B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6FA9B-D3B3-4E0A-87C2-697B7436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2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29C-1382-4BDE-9E76-710C31BCD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05E2-7ADA-4B8B-861B-A0A39D98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475CCE-6B1B-45C5-8AB6-850857418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702CA-C49A-4178-A6AC-D5FD730C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101BB-D89D-465D-A63F-9684E534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E8B68-C919-4514-809D-A4199AA7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5EF9-B460-492A-A72C-F4F61339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9F314-312B-48C1-82E2-BAB62A137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71BAC-350E-4BB6-9791-D712839A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F3DDA-8385-42D7-9E57-91260E35D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CF128-1A8F-4FAC-8F39-AAB0C067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A3189-A94B-4635-86BD-8D08D497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0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325025-C06D-45CE-92DB-79CBF0F3B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382D8-5E03-4128-A3D7-19BCF8126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8E310-C99F-44DE-A33D-1EC484FFF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747B-3BB4-40C3-A02E-EB20D319D548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DF3E4-7763-4798-AB76-B101D7C07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E704E-2B5A-4717-BD77-B1C7062E9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889-C5E5-499D-869D-3E28E68D1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3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williamsonan@pcsb.org" TargetMode="External"/><Relationship Id="rId2" Type="http://schemas.openxmlformats.org/officeDocument/2006/relationships/hyperlink" Target="https://outlook.office365.com/owa/mathboldplc2020-20217004@pinellascountyschools.onmicrosoft.com/groupsubscription.ashx?action=join&amp;guid=543533f1-7a2d-4ccf-b52d-60f4004ae67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eWemJPL9y9Pya3sBsrq1U_RKxKkt7EOLwWUtsg2RbtEgGfzA/viewform?usp=sf_link" TargetMode="External"/><Relationship Id="rId3" Type="http://schemas.openxmlformats.org/officeDocument/2006/relationships/hyperlink" Target="https://docs.google.com/forms/d/e/1FAIpQLSdkc_91o-M3ZotpfeRCfa3GZbNo7YHClXXw3AVBirCXEMr1TA/viewform?usp=sf_link" TargetMode="External"/><Relationship Id="rId7" Type="http://schemas.openxmlformats.org/officeDocument/2006/relationships/hyperlink" Target="https://docs.google.com/forms/d/e/1FAIpQLScN98LpJW0ClV2c1lw_2tOGn3VlYwmAVlJtqCoxwVA-lcR0pg/viewform?usp=sf_link" TargetMode="External"/><Relationship Id="rId12" Type="http://schemas.openxmlformats.org/officeDocument/2006/relationships/hyperlink" Target="https://docs.google.com/forms/d/e/1FAIpQLSd2GtgfLWcjbG-6DpJsIYUyCvanynCttwUBxdqKwYxl0-LYrg/viewform?usp=sf_link" TargetMode="External"/><Relationship Id="rId2" Type="http://schemas.openxmlformats.org/officeDocument/2006/relationships/hyperlink" Target="https://docs.google.com/forms/d/e/1FAIpQLScUM4pFafIOlA4crFFirUMCd1IesInlZWHxQekoB1UH96BNMA/viewform?usp=sf_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e/1FAIpQLSdI4qJxpgxHKzDdCJ3uS9kT6Do_EH8MI-z6qv1ZXX_jwj5ZkA/viewform?usp=sf_link" TargetMode="External"/><Relationship Id="rId11" Type="http://schemas.openxmlformats.org/officeDocument/2006/relationships/hyperlink" Target="https://docs.google.com/forms/d/e/1FAIpQLSe0_WC0bUzq1RAA2RX2bWslWVqCHwU30ETb9MWCkjD9EXnZpQ/viewform?usp=sf_link" TargetMode="External"/><Relationship Id="rId5" Type="http://schemas.openxmlformats.org/officeDocument/2006/relationships/hyperlink" Target="https://docs.google.com/forms/d/e/1FAIpQLSdkgK0MvaIpoBFkXk-OPPXcbdQCBGOGPx_wNqwZVVidUJzGIQ/viewform?usp=sf_link" TargetMode="External"/><Relationship Id="rId10" Type="http://schemas.openxmlformats.org/officeDocument/2006/relationships/hyperlink" Target="https://docs.google.com/forms/d/e/1FAIpQLSd8JePyygAWsv2r-mQ0t0WizWai4987yNpfqlmDe_NCRkFyXg/viewform?usp=sf_link" TargetMode="External"/><Relationship Id="rId4" Type="http://schemas.openxmlformats.org/officeDocument/2006/relationships/hyperlink" Target="https://docs.google.com/forms/d/e/1FAIpQLSd9ddQxdM284EQG-QSLh9Nnu9igJutD9Px-3Q4aY-0bOqi8bA/viewform?usp=sf_link" TargetMode="External"/><Relationship Id="rId9" Type="http://schemas.openxmlformats.org/officeDocument/2006/relationships/hyperlink" Target="https://docs.google.com/forms/d/e/1FAIpQLSdsfwGrcMkWjlNx4mwIbNzxVTfIj_1lQFo-Dw8vvV7OKePUEQ/viewform?usp=sf_lin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d4cC-FOdoUz7GVT4kv-hR8XE8U-J9V9WldRytTzh0_EiRA_A/viewform?usp=sf_li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91B043-4945-46F6-ADA4-18546C139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BOLD MATH PLC 10/29/2020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FB539-F01B-4223-9ACD-A0EEDB22D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 fontScale="85000" lnSpcReduction="20000"/>
          </a:bodyPr>
          <a:lstStyle/>
          <a:p>
            <a:pPr algn="l"/>
            <a:r>
              <a:rPr lang="en-US" sz="2000" dirty="0">
                <a:solidFill>
                  <a:srgbClr val="FFC000"/>
                </a:solidFill>
              </a:rPr>
              <a:t>Angie Williamson</a:t>
            </a:r>
          </a:p>
          <a:p>
            <a:pPr algn="l"/>
            <a:r>
              <a:rPr lang="en-US" sz="2000" dirty="0">
                <a:solidFill>
                  <a:srgbClr val="FFC000"/>
                </a:solidFill>
              </a:rPr>
              <a:t>Pinellas Virtual School</a:t>
            </a:r>
          </a:p>
          <a:p>
            <a:pPr algn="l"/>
            <a:r>
              <a:rPr lang="en-US" sz="2000" dirty="0">
                <a:solidFill>
                  <a:srgbClr val="FFC000"/>
                </a:solidFill>
              </a:rPr>
              <a:t>813-395-9665</a:t>
            </a:r>
          </a:p>
          <a:p>
            <a:pPr algn="l"/>
            <a:r>
              <a:rPr lang="en-US" sz="2000" dirty="0">
                <a:solidFill>
                  <a:srgbClr val="FFC000"/>
                </a:solidFill>
              </a:rPr>
              <a:t>williamsonan@pcsb.org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3C9C53-A09C-4B55-80E2-E8266445B4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06" r="-1" b="565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10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718B6-2E9F-4C5A-AC87-48D93B4B8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If you know anyone who wants to be in the group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4B46C-DD35-425E-BC55-708BFE42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dirty="0"/>
              <a:t>PLEASE Have them click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Feel Free to reach out to me anytime!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Angie Williamson</a:t>
            </a:r>
          </a:p>
          <a:p>
            <a:pPr marL="0" indent="0">
              <a:buNone/>
            </a:pPr>
            <a:r>
              <a:rPr lang="en-US" dirty="0"/>
              <a:t>Pinellas Virtual School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williamsonan@pcsb.org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813-395-9665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90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E495E-52E5-4963-BB10-2D0D4A6D9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Find a Buddy!</a:t>
            </a:r>
          </a:p>
        </p:txBody>
      </p:sp>
      <p:sp>
        <p:nvSpPr>
          <p:cNvPr id="23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41DE1-A550-45C2-B7CF-44D77B6CE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400"/>
              <a:t>If you teach 6</a:t>
            </a:r>
            <a:r>
              <a:rPr lang="en-US" sz="2400" baseline="30000"/>
              <a:t>th</a:t>
            </a:r>
            <a:r>
              <a:rPr lang="en-US" sz="2400"/>
              <a:t> Grade Math, click </a:t>
            </a:r>
            <a:r>
              <a:rPr lang="en-US" sz="2400">
                <a:hlinkClick r:id="rId2"/>
              </a:rPr>
              <a:t>HERE</a:t>
            </a:r>
            <a:endParaRPr lang="en-US" sz="2400"/>
          </a:p>
          <a:p>
            <a:r>
              <a:rPr lang="en-US" sz="2400"/>
              <a:t>If you teach 7</a:t>
            </a:r>
            <a:r>
              <a:rPr lang="en-US" sz="2400" baseline="30000"/>
              <a:t>th</a:t>
            </a:r>
            <a:r>
              <a:rPr lang="en-US" sz="2400"/>
              <a:t> Grade Math, click </a:t>
            </a:r>
            <a:r>
              <a:rPr lang="en-US" sz="2400">
                <a:hlinkClick r:id="rId3"/>
              </a:rPr>
              <a:t>HERE</a:t>
            </a:r>
            <a:endParaRPr lang="en-US" sz="2400"/>
          </a:p>
          <a:p>
            <a:r>
              <a:rPr lang="en-US" sz="2400"/>
              <a:t>If you teach Pre-Algebra, click </a:t>
            </a:r>
            <a:r>
              <a:rPr lang="en-US" sz="2400">
                <a:hlinkClick r:id="rId4"/>
              </a:rPr>
              <a:t>HERE</a:t>
            </a:r>
            <a:endParaRPr lang="en-US" sz="2400"/>
          </a:p>
          <a:p>
            <a:r>
              <a:rPr lang="en-US" sz="2400"/>
              <a:t>If you teach Algebra 1, click </a:t>
            </a:r>
            <a:r>
              <a:rPr lang="en-US" sz="2400">
                <a:hlinkClick r:id="rId5"/>
              </a:rPr>
              <a:t>HERE</a:t>
            </a:r>
            <a:endParaRPr lang="en-US" sz="2400"/>
          </a:p>
          <a:p>
            <a:r>
              <a:rPr lang="en-US" sz="2400"/>
              <a:t>If you teach Liberal Arts Math, click </a:t>
            </a:r>
            <a:r>
              <a:rPr lang="en-US" sz="2400">
                <a:hlinkClick r:id="rId6"/>
              </a:rPr>
              <a:t>HERE</a:t>
            </a:r>
            <a:endParaRPr lang="en-US" sz="2400"/>
          </a:p>
          <a:p>
            <a:r>
              <a:rPr lang="en-US" sz="2400"/>
              <a:t>If you teach Geometry, click </a:t>
            </a:r>
            <a:r>
              <a:rPr lang="en-US" sz="2400">
                <a:hlinkClick r:id="rId7"/>
              </a:rPr>
              <a:t>HERE</a:t>
            </a:r>
            <a:endParaRPr lang="en-US" sz="2400"/>
          </a:p>
          <a:p>
            <a:r>
              <a:rPr lang="en-US" sz="2400"/>
              <a:t>If you teach Algebra 2, click </a:t>
            </a:r>
            <a:r>
              <a:rPr lang="en-US" sz="2400">
                <a:hlinkClick r:id="rId8"/>
              </a:rPr>
              <a:t>HERE</a:t>
            </a:r>
            <a:endParaRPr lang="en-US" sz="2400"/>
          </a:p>
          <a:p>
            <a:r>
              <a:rPr lang="en-US" sz="2400"/>
              <a:t>If you teach Math for College Readiness, click </a:t>
            </a:r>
            <a:r>
              <a:rPr lang="en-US" sz="2400">
                <a:hlinkClick r:id="rId9"/>
              </a:rPr>
              <a:t>HERE</a:t>
            </a:r>
            <a:endParaRPr lang="en-US" sz="2400"/>
          </a:p>
          <a:p>
            <a:r>
              <a:rPr lang="en-US" sz="2400"/>
              <a:t>If you teach Pre-Calculus, click </a:t>
            </a:r>
            <a:r>
              <a:rPr lang="en-US" sz="2400">
                <a:hlinkClick r:id="rId10"/>
              </a:rPr>
              <a:t>HERE</a:t>
            </a:r>
            <a:endParaRPr lang="en-US" sz="2400"/>
          </a:p>
          <a:p>
            <a:r>
              <a:rPr lang="en-US" sz="2400"/>
              <a:t>If you teach Calculus, click </a:t>
            </a:r>
            <a:r>
              <a:rPr lang="en-US" sz="2400">
                <a:hlinkClick r:id="rId11"/>
              </a:rPr>
              <a:t>HERE</a:t>
            </a:r>
            <a:endParaRPr lang="en-US" sz="2400"/>
          </a:p>
          <a:p>
            <a:r>
              <a:rPr lang="en-US" sz="2400"/>
              <a:t>If you teach other classes, click </a:t>
            </a:r>
            <a:r>
              <a:rPr lang="en-US" sz="2400">
                <a:hlinkClick r:id="rId12"/>
              </a:rPr>
              <a:t>HERE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11507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757B0-0774-4C0A-9704-A6F4A1AF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40" y="1396686"/>
            <a:ext cx="4307840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Question/Topic #1</a:t>
            </a:r>
          </a:p>
        </p:txBody>
      </p:sp>
      <p:sp>
        <p:nvSpPr>
          <p:cNvPr id="30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627C-1AFE-41AC-89BA-233FB7D57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handling collaboration / open office hours</a:t>
            </a:r>
          </a:p>
        </p:txBody>
      </p:sp>
    </p:spTree>
    <p:extLst>
      <p:ext uri="{BB962C8B-B14F-4D97-AF65-F5344CB8AC3E}">
        <p14:creationId xmlns:p14="http://schemas.microsoft.com/office/powerpoint/2010/main" val="171518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D640C-01D4-4A74-A01B-D847F07A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83" y="1396686"/>
            <a:ext cx="4619938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Question/Topic #2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F943-178A-4B12-88E4-FB5D89AF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Preparing students not in </a:t>
            </a:r>
            <a:r>
              <a:rPr lang="en-US" dirty="0" err="1"/>
              <a:t>Alg</a:t>
            </a:r>
            <a:r>
              <a:rPr lang="en-US" dirty="0"/>
              <a:t> 1 for their makeup EOC. Also, the best way to do difficult assignments in live lessons (for points).</a:t>
            </a:r>
          </a:p>
        </p:txBody>
      </p:sp>
    </p:spTree>
    <p:extLst>
      <p:ext uri="{BB962C8B-B14F-4D97-AF65-F5344CB8AC3E}">
        <p14:creationId xmlns:p14="http://schemas.microsoft.com/office/powerpoint/2010/main" val="3099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D640C-01D4-4A74-A01B-D847F07A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83" y="1396686"/>
            <a:ext cx="4619938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Question/Topic #3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F943-178A-4B12-88E4-FB5D89AF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Mass texting or reaching multiple students; discussion about live lessons. What does everyone do for that? (Seems like more parents/students wanting that this year)</a:t>
            </a:r>
          </a:p>
        </p:txBody>
      </p:sp>
    </p:spTree>
    <p:extLst>
      <p:ext uri="{BB962C8B-B14F-4D97-AF65-F5344CB8AC3E}">
        <p14:creationId xmlns:p14="http://schemas.microsoft.com/office/powerpoint/2010/main" val="28060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D640C-01D4-4A74-A01B-D847F07A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83" y="1396686"/>
            <a:ext cx="4619938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Question/Topic #4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F943-178A-4B12-88E4-FB5D89AF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time efficient DBA's, creative ways to schedule them (I have tried drive-thru DBA's but haven't worked out all the kinks in them yet)</a:t>
            </a:r>
          </a:p>
        </p:txBody>
      </p:sp>
    </p:spTree>
    <p:extLst>
      <p:ext uri="{BB962C8B-B14F-4D97-AF65-F5344CB8AC3E}">
        <p14:creationId xmlns:p14="http://schemas.microsoft.com/office/powerpoint/2010/main" val="205971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D640C-01D4-4A74-A01B-D847F07A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83" y="1396686"/>
            <a:ext cx="4619938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Question/Topic #5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F943-178A-4B12-88E4-FB5D89AF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Teaching a live lesson virtually</a:t>
            </a:r>
          </a:p>
        </p:txBody>
      </p:sp>
    </p:spTree>
    <p:extLst>
      <p:ext uri="{BB962C8B-B14F-4D97-AF65-F5344CB8AC3E}">
        <p14:creationId xmlns:p14="http://schemas.microsoft.com/office/powerpoint/2010/main" val="133128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D640C-01D4-4A74-A01B-D847F07A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83" y="1396686"/>
            <a:ext cx="4619938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Question/Topic #6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8F943-178A-4B12-88E4-FB5D89AF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Dealing with kids in Algebra courses that should be in Algebra A/B and will not succeed without the constant teacher supervision and intervention</a:t>
            </a:r>
          </a:p>
        </p:txBody>
      </p:sp>
    </p:spTree>
    <p:extLst>
      <p:ext uri="{BB962C8B-B14F-4D97-AF65-F5344CB8AC3E}">
        <p14:creationId xmlns:p14="http://schemas.microsoft.com/office/powerpoint/2010/main" val="151316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EC4294-8A3B-47B6-8224-608F838BC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7" y="1112969"/>
            <a:ext cx="4449370" cy="4166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Keep Sending Questions &amp; Topics to Discuss!</a:t>
            </a:r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07C3E-D0EF-4FED-8922-C3161511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dirty="0"/>
              <a:t>If you have a question or topic you would like to discuss in the next meeting, 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UPCOMING MEETINGS:</a:t>
            </a:r>
            <a:br>
              <a:rPr lang="en-US" dirty="0"/>
            </a:br>
            <a:r>
              <a:rPr lang="en-US" dirty="0"/>
              <a:t>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Thursday 12/10/2020 11AM</a:t>
            </a:r>
          </a:p>
          <a:p>
            <a:pPr marL="914400" lvl="2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Thursday 1/28/2021   11AM</a:t>
            </a:r>
          </a:p>
          <a:p>
            <a:pPr marL="457200" lvl="1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	Thursday 3/4/2021     11AM</a:t>
            </a:r>
          </a:p>
          <a:p>
            <a:pPr marL="457200" lvl="1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	Thursday 4/22/2021   11AM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43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F18B75F8FDE4A9F20A248A477B7FB" ma:contentTypeVersion="17" ma:contentTypeDescription="Create a new document." ma:contentTypeScope="" ma:versionID="9e35126f96c3a4c3602b083ebf9c8688">
  <xsd:schema xmlns:xsd="http://www.w3.org/2001/XMLSchema" xmlns:xs="http://www.w3.org/2001/XMLSchema" xmlns:p="http://schemas.microsoft.com/office/2006/metadata/properties" xmlns:ns1="http://schemas.microsoft.com/sharepoint/v3" xmlns:ns3="a0891f61-0f26-4e48-978f-bdc40cd2e7e6" xmlns:ns4="045e9509-b40b-4db0-8433-1826bfef0670" targetNamespace="http://schemas.microsoft.com/office/2006/metadata/properties" ma:root="true" ma:fieldsID="10ac722b64857de7b1bfcd88e151ed7d" ns1:_="" ns3:_="" ns4:_="">
    <xsd:import namespace="http://schemas.microsoft.com/sharepoint/v3"/>
    <xsd:import namespace="a0891f61-0f26-4e48-978f-bdc40cd2e7e6"/>
    <xsd:import namespace="045e9509-b40b-4db0-8433-1826bfef067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891f61-0f26-4e48-978f-bdc40cd2e7e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5e9509-b40b-4db0-8433-1826bfef06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D05144F-A500-4823-BEFC-F4F2E05552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891f61-0f26-4e48-978f-bdc40cd2e7e6"/>
    <ds:schemaRef ds:uri="045e9509-b40b-4db0-8433-1826bfef06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FBDAF2-1E2F-409B-92B7-017EE00C75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764BD6-F10E-4CA8-AF0D-0D577386C9C4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5e9509-b40b-4db0-8433-1826bfef0670"/>
    <ds:schemaRef ds:uri="a0891f61-0f26-4e48-978f-bdc40cd2e7e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325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BOLD MATH PLC 10/29/2020</vt:lpstr>
      <vt:lpstr>Find a Buddy!</vt:lpstr>
      <vt:lpstr>Question/Topic #1</vt:lpstr>
      <vt:lpstr>Question/Topic #2</vt:lpstr>
      <vt:lpstr>Question/Topic #3</vt:lpstr>
      <vt:lpstr>Question/Topic #4</vt:lpstr>
      <vt:lpstr>Question/Topic #5</vt:lpstr>
      <vt:lpstr>Question/Topic #6</vt:lpstr>
      <vt:lpstr>Keep Sending Questions &amp; Topics to Discuss!</vt:lpstr>
      <vt:lpstr>If you know anyone who wants to be in the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BOLD MATH PLC 10/29/2020</dc:title>
  <dc:creator>Williamson Angela</dc:creator>
  <cp:lastModifiedBy>Williamson Angela</cp:lastModifiedBy>
  <cp:revision>1</cp:revision>
  <dcterms:created xsi:type="dcterms:W3CDTF">2020-10-28T20:03:36Z</dcterms:created>
  <dcterms:modified xsi:type="dcterms:W3CDTF">2020-10-29T14:15:15Z</dcterms:modified>
</cp:coreProperties>
</file>